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AE64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904-5506-4D44-8EC7-868B7A640915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6C40-5574-4BF6-B5D4-C20BB9A7A2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904-5506-4D44-8EC7-868B7A640915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6C40-5574-4BF6-B5D4-C20BB9A7A2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904-5506-4D44-8EC7-868B7A640915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6C40-5574-4BF6-B5D4-C20BB9A7A2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904-5506-4D44-8EC7-868B7A640915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6C40-5574-4BF6-B5D4-C20BB9A7A2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904-5506-4D44-8EC7-868B7A640915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6C40-5574-4BF6-B5D4-C20BB9A7A2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904-5506-4D44-8EC7-868B7A640915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6C40-5574-4BF6-B5D4-C20BB9A7A2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904-5506-4D44-8EC7-868B7A640915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6C40-5574-4BF6-B5D4-C20BB9A7A2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904-5506-4D44-8EC7-868B7A640915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6C40-5574-4BF6-B5D4-C20BB9A7A2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904-5506-4D44-8EC7-868B7A640915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6C40-5574-4BF6-B5D4-C20BB9A7A2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904-5506-4D44-8EC7-868B7A640915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6C40-5574-4BF6-B5D4-C20BB9A7A2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904-5506-4D44-8EC7-868B7A640915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6C40-5574-4BF6-B5D4-C20BB9A7A2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F904-5506-4D44-8EC7-868B7A640915}" type="datetimeFigureOut">
              <a:rPr lang="tr-TR" smtClean="0"/>
              <a:pPr/>
              <a:t>23.11.2012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16C40-5574-4BF6-B5D4-C20BB9A7A28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0" y="465313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4800" b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ÇALIŞKAN KİMDİR</a:t>
            </a:r>
            <a:endParaRPr lang="tr-TR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Oval"/>
          <p:cNvSpPr/>
          <p:nvPr/>
        </p:nvSpPr>
        <p:spPr>
          <a:xfrm>
            <a:off x="1835696" y="5373216"/>
            <a:ext cx="4176464" cy="122413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latin typeface="Berlin Sans FB" pitchFamily="34" charset="0"/>
              </a:rPr>
              <a:t>ÇALIŞKAN</a:t>
            </a:r>
            <a:br>
              <a:rPr lang="tr-TR" sz="3200" dirty="0" smtClean="0">
                <a:latin typeface="Berlin Sans FB" pitchFamily="34" charset="0"/>
              </a:rPr>
            </a:br>
            <a:r>
              <a:rPr lang="tr-TR" sz="3200" dirty="0" smtClean="0">
                <a:latin typeface="Berlin Sans FB" pitchFamily="34" charset="0"/>
              </a:rPr>
              <a:t>KİMDİR?</a:t>
            </a:r>
            <a:endParaRPr lang="tr-TR" sz="3200" dirty="0">
              <a:latin typeface="Berlin Sans FB" pitchFamily="34" charset="0"/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2339752" y="332657"/>
            <a:ext cx="273630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AZİM EDEN</a:t>
            </a:r>
            <a:endParaRPr lang="tr-TR" sz="2000" b="1" dirty="0">
              <a:latin typeface="Comic Sans MS" pitchFamily="66" charset="0"/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4427984" y="2060848"/>
            <a:ext cx="237626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SORGULAYAN</a:t>
            </a:r>
            <a:endParaRPr lang="tr-TR" sz="2000" b="1" dirty="0">
              <a:latin typeface="Comic Sans MS" pitchFamily="66" charset="0"/>
            </a:endParaRPr>
          </a:p>
        </p:txBody>
      </p:sp>
      <p:sp>
        <p:nvSpPr>
          <p:cNvPr id="18" name="17 Metin kutusu"/>
          <p:cNvSpPr txBox="1"/>
          <p:nvPr/>
        </p:nvSpPr>
        <p:spPr>
          <a:xfrm>
            <a:off x="4644008" y="3501008"/>
            <a:ext cx="230425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ÜRETKEN</a:t>
            </a:r>
            <a:endParaRPr lang="tr-TR" sz="2000" b="1" dirty="0">
              <a:latin typeface="Comic Sans MS" pitchFamily="66" charset="0"/>
            </a:endParaRPr>
          </a:p>
        </p:txBody>
      </p:sp>
      <p:sp>
        <p:nvSpPr>
          <p:cNvPr id="19" name="18 Metin kutusu"/>
          <p:cNvSpPr txBox="1"/>
          <p:nvPr/>
        </p:nvSpPr>
        <p:spPr>
          <a:xfrm>
            <a:off x="323528" y="3429000"/>
            <a:ext cx="252768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MERAKLI OLAN </a:t>
            </a:r>
            <a:endParaRPr lang="tr-TR" sz="2000" b="1" dirty="0">
              <a:latin typeface="Comic Sans MS" pitchFamily="66" charset="0"/>
            </a:endParaRPr>
          </a:p>
        </p:txBody>
      </p:sp>
      <p:sp>
        <p:nvSpPr>
          <p:cNvPr id="20" name="19 Metin kutusu"/>
          <p:cNvSpPr txBox="1"/>
          <p:nvPr/>
        </p:nvSpPr>
        <p:spPr>
          <a:xfrm>
            <a:off x="251520" y="2060848"/>
            <a:ext cx="310375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ARAŞTIRMA YAPAN</a:t>
            </a:r>
            <a:endParaRPr lang="tr-TR" sz="2000" b="1" dirty="0">
              <a:latin typeface="Comic Sans MS" pitchFamily="66" charset="0"/>
            </a:endParaRPr>
          </a:p>
        </p:txBody>
      </p:sp>
      <p:sp>
        <p:nvSpPr>
          <p:cNvPr id="21" name="20 Metin kutusu"/>
          <p:cNvSpPr txBox="1"/>
          <p:nvPr/>
        </p:nvSpPr>
        <p:spPr>
          <a:xfrm>
            <a:off x="2051720" y="1340768"/>
            <a:ext cx="345638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DİSİPLİNLİ DAVRANAN</a:t>
            </a:r>
            <a:endParaRPr lang="tr-TR" sz="2000" b="1" dirty="0">
              <a:latin typeface="Comic Sans MS" pitchFamily="66" charset="0"/>
            </a:endParaRPr>
          </a:p>
        </p:txBody>
      </p:sp>
      <p:cxnSp>
        <p:nvCxnSpPr>
          <p:cNvPr id="24" name="23 Düz Ok Bağlayıcısı"/>
          <p:cNvCxnSpPr/>
          <p:nvPr/>
        </p:nvCxnSpPr>
        <p:spPr>
          <a:xfrm flipH="1">
            <a:off x="3779912" y="764704"/>
            <a:ext cx="1008" cy="39035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21" idx="2"/>
          </p:cNvCxnSpPr>
          <p:nvPr/>
        </p:nvCxnSpPr>
        <p:spPr>
          <a:xfrm>
            <a:off x="3779912" y="1740878"/>
            <a:ext cx="0" cy="219217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34 Şekil"/>
          <p:cNvCxnSpPr>
            <a:stCxn id="16" idx="3"/>
          </p:cNvCxnSpPr>
          <p:nvPr/>
        </p:nvCxnSpPr>
        <p:spPr>
          <a:xfrm>
            <a:off x="5076056" y="532712"/>
            <a:ext cx="864096" cy="1240104"/>
          </a:xfrm>
          <a:prstGeom prst="curvedConnector2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36 Şekil"/>
          <p:cNvCxnSpPr>
            <a:stCxn id="16" idx="1"/>
          </p:cNvCxnSpPr>
          <p:nvPr/>
        </p:nvCxnSpPr>
        <p:spPr>
          <a:xfrm rot="10800000" flipV="1">
            <a:off x="1475656" y="532712"/>
            <a:ext cx="864096" cy="1312108"/>
          </a:xfrm>
          <a:prstGeom prst="curvedConnector2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53 Düz Ok Bağlayıcısı"/>
          <p:cNvCxnSpPr/>
          <p:nvPr/>
        </p:nvCxnSpPr>
        <p:spPr>
          <a:xfrm>
            <a:off x="1475656" y="2492896"/>
            <a:ext cx="32300" cy="75201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64 Düz Ok Bağlayıcısı"/>
          <p:cNvCxnSpPr/>
          <p:nvPr/>
        </p:nvCxnSpPr>
        <p:spPr>
          <a:xfrm>
            <a:off x="5940152" y="2492896"/>
            <a:ext cx="0" cy="93610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1" name="70 Yuvarlatılmış Dikdörtgen"/>
          <p:cNvSpPr/>
          <p:nvPr/>
        </p:nvSpPr>
        <p:spPr>
          <a:xfrm>
            <a:off x="2771800" y="4077072"/>
            <a:ext cx="1944216" cy="6480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- DİR , - DIR</a:t>
            </a:r>
            <a:endParaRPr lang="tr-TR" b="1" dirty="0">
              <a:latin typeface="Comic Sans MS" pitchFamily="66" charset="0"/>
            </a:endParaRPr>
          </a:p>
        </p:txBody>
      </p:sp>
      <p:cxnSp>
        <p:nvCxnSpPr>
          <p:cNvPr id="77" name="76 Şekil"/>
          <p:cNvCxnSpPr>
            <a:stCxn id="19" idx="2"/>
          </p:cNvCxnSpPr>
          <p:nvPr/>
        </p:nvCxnSpPr>
        <p:spPr>
          <a:xfrm rot="16200000" flipH="1">
            <a:off x="1731569" y="3684913"/>
            <a:ext cx="824026" cy="1112420"/>
          </a:xfrm>
          <a:prstGeom prst="curvedConnector2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78 Şekil"/>
          <p:cNvCxnSpPr>
            <a:stCxn id="18" idx="2"/>
          </p:cNvCxnSpPr>
          <p:nvPr/>
        </p:nvCxnSpPr>
        <p:spPr>
          <a:xfrm rot="5400000">
            <a:off x="4880067" y="3809075"/>
            <a:ext cx="824026" cy="1008112"/>
          </a:xfrm>
          <a:prstGeom prst="curvedConnector2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79 Düz Ok Bağlayıcısı"/>
          <p:cNvCxnSpPr/>
          <p:nvPr/>
        </p:nvCxnSpPr>
        <p:spPr>
          <a:xfrm flipH="1">
            <a:off x="3779912" y="4725144"/>
            <a:ext cx="8384" cy="50405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71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18</Words>
  <Application>Microsoft Office PowerPoint</Application>
  <PresentationFormat>Ekran Gösterisi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Slayt 1</vt:lpstr>
      <vt:lpstr>Slayt 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Your User Name</dc:creator>
  <cp:lastModifiedBy>hp</cp:lastModifiedBy>
  <cp:revision>9</cp:revision>
  <dcterms:created xsi:type="dcterms:W3CDTF">2012-10-25T12:58:35Z</dcterms:created>
  <dcterms:modified xsi:type="dcterms:W3CDTF">2012-11-23T13:18:35Z</dcterms:modified>
</cp:coreProperties>
</file>