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6F23-4FAA-4899-86E8-CA53B643C83C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27C66-F5BE-4B25-81D1-B4035332C1C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0" y="465313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ATASÖZLERİ</a:t>
            </a:r>
            <a:endParaRPr lang="tr-TR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251520" y="260648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İşleyen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6" name="5 Yuvarlatılmış Dikdörtgen"/>
          <p:cNvSpPr/>
          <p:nvPr/>
        </p:nvSpPr>
        <p:spPr>
          <a:xfrm>
            <a:off x="2483768" y="260648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Demir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7" name="6 Yuvarlatılmış Dikdörtgen"/>
          <p:cNvSpPr/>
          <p:nvPr/>
        </p:nvSpPr>
        <p:spPr>
          <a:xfrm>
            <a:off x="2483768" y="1484784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Pas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251520" y="1484784"/>
            <a:ext cx="180020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Tutmaz</a:t>
            </a:r>
            <a:endParaRPr lang="tr-TR" sz="2400" b="1" dirty="0">
              <a:latin typeface="Comic Sans MS" pitchFamily="66" charset="0"/>
            </a:endParaRPr>
          </a:p>
        </p:txBody>
      </p:sp>
      <p:cxnSp>
        <p:nvCxnSpPr>
          <p:cNvPr id="9" name="8 Düz Ok Bağlayıcısı"/>
          <p:cNvCxnSpPr/>
          <p:nvPr/>
        </p:nvCxnSpPr>
        <p:spPr>
          <a:xfrm>
            <a:off x="2051720" y="69269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3347864" y="9807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 flipH="1">
            <a:off x="2195736" y="18448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>
            <a:off x="1115616" y="2204864"/>
            <a:ext cx="1224136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18 Yuvarlatılmış Dikdörtgen"/>
          <p:cNvSpPr/>
          <p:nvPr/>
        </p:nvSpPr>
        <p:spPr>
          <a:xfrm>
            <a:off x="251520" y="5733256"/>
            <a:ext cx="180020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Akan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20" name="19 Yuvarlatılmış Dikdörtgen"/>
          <p:cNvSpPr/>
          <p:nvPr/>
        </p:nvSpPr>
        <p:spPr>
          <a:xfrm>
            <a:off x="2555776" y="5805264"/>
            <a:ext cx="180020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Su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21" name="20 Yuvarlatılmış Dikdörtgen"/>
          <p:cNvSpPr/>
          <p:nvPr/>
        </p:nvSpPr>
        <p:spPr>
          <a:xfrm>
            <a:off x="2555776" y="4581128"/>
            <a:ext cx="180020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Yosun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22" name="21 Yuvarlatılmış Dikdörtgen"/>
          <p:cNvSpPr/>
          <p:nvPr/>
        </p:nvSpPr>
        <p:spPr>
          <a:xfrm>
            <a:off x="251520" y="4581128"/>
            <a:ext cx="180020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Tutmaz</a:t>
            </a:r>
            <a:endParaRPr lang="tr-TR" sz="2400" b="1" dirty="0">
              <a:latin typeface="Comic Sans MS" pitchFamily="66" charset="0"/>
            </a:endParaRPr>
          </a:p>
        </p:txBody>
      </p:sp>
      <p:cxnSp>
        <p:nvCxnSpPr>
          <p:cNvPr id="23" name="22 Düz Ok Bağlayıcısı"/>
          <p:cNvCxnSpPr>
            <a:stCxn id="19" idx="3"/>
          </p:cNvCxnSpPr>
          <p:nvPr/>
        </p:nvCxnSpPr>
        <p:spPr>
          <a:xfrm>
            <a:off x="2051720" y="60932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 flipV="1">
            <a:off x="3491880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21" idx="1"/>
          </p:cNvCxnSpPr>
          <p:nvPr/>
        </p:nvCxnSpPr>
        <p:spPr>
          <a:xfrm flipH="1">
            <a:off x="2195736" y="49411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35 Düz Ok Bağlayıcısı"/>
          <p:cNvCxnSpPr/>
          <p:nvPr/>
        </p:nvCxnSpPr>
        <p:spPr>
          <a:xfrm flipV="1">
            <a:off x="1115616" y="3645024"/>
            <a:ext cx="1224136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38 Yuvarlatılmış Dikdörtgen"/>
          <p:cNvSpPr/>
          <p:nvPr/>
        </p:nvSpPr>
        <p:spPr>
          <a:xfrm>
            <a:off x="4788024" y="260648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Olmadan 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40" name="39 Yuvarlatılmış Dikdörtgen"/>
          <p:cNvSpPr/>
          <p:nvPr/>
        </p:nvSpPr>
        <p:spPr>
          <a:xfrm>
            <a:off x="7092280" y="260648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Emek 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41" name="40 Yuvarlatılmış Dikdörtgen"/>
          <p:cNvSpPr/>
          <p:nvPr/>
        </p:nvSpPr>
        <p:spPr>
          <a:xfrm>
            <a:off x="4788024" y="1484784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Yemek 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42" name="41 Yuvarlatılmış Dikdörtgen"/>
          <p:cNvSpPr/>
          <p:nvPr/>
        </p:nvSpPr>
        <p:spPr>
          <a:xfrm>
            <a:off x="7092280" y="1484784"/>
            <a:ext cx="180020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Olmaz </a:t>
            </a:r>
            <a:endParaRPr lang="tr-TR" sz="2400" b="1" dirty="0">
              <a:latin typeface="Comic Sans MS" pitchFamily="66" charset="0"/>
            </a:endParaRPr>
          </a:p>
        </p:txBody>
      </p:sp>
      <p:cxnSp>
        <p:nvCxnSpPr>
          <p:cNvPr id="43" name="42 Düz Ok Bağlayıcısı"/>
          <p:cNvCxnSpPr/>
          <p:nvPr/>
        </p:nvCxnSpPr>
        <p:spPr>
          <a:xfrm flipH="1">
            <a:off x="6732240" y="62068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1" name="70 Düz Ok Bağlayıcısı"/>
          <p:cNvCxnSpPr/>
          <p:nvPr/>
        </p:nvCxnSpPr>
        <p:spPr>
          <a:xfrm>
            <a:off x="5652120" y="9807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2" name="71 Düz Ok Bağlayıcısı"/>
          <p:cNvCxnSpPr/>
          <p:nvPr/>
        </p:nvCxnSpPr>
        <p:spPr>
          <a:xfrm>
            <a:off x="6588224" y="184482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3" name="72 Düz Ok Bağlayıcısı"/>
          <p:cNvCxnSpPr/>
          <p:nvPr/>
        </p:nvCxnSpPr>
        <p:spPr>
          <a:xfrm flipH="1">
            <a:off x="6732240" y="2204864"/>
            <a:ext cx="1260140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6" name="75 Yuvarlatılmış Dikdörtgen"/>
          <p:cNvSpPr/>
          <p:nvPr/>
        </p:nvSpPr>
        <p:spPr>
          <a:xfrm>
            <a:off x="4788024" y="5805264"/>
            <a:ext cx="180020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 Ekmeğini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77" name="76 Yuvarlatılmış Dikdörtgen"/>
          <p:cNvSpPr/>
          <p:nvPr/>
        </p:nvSpPr>
        <p:spPr>
          <a:xfrm>
            <a:off x="7092280" y="5805264"/>
            <a:ext cx="180020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Er Olan 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78" name="77 Yuvarlatılmış Dikdörtgen"/>
          <p:cNvSpPr/>
          <p:nvPr/>
        </p:nvSpPr>
        <p:spPr>
          <a:xfrm>
            <a:off x="4788024" y="4581128"/>
            <a:ext cx="180020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Taştan 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79" name="78 Yuvarlatılmış Dikdörtgen"/>
          <p:cNvSpPr/>
          <p:nvPr/>
        </p:nvSpPr>
        <p:spPr>
          <a:xfrm>
            <a:off x="7092280" y="4581128"/>
            <a:ext cx="180020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Çıkarır </a:t>
            </a:r>
            <a:endParaRPr lang="tr-TR" sz="2400" b="1" dirty="0">
              <a:latin typeface="Comic Sans MS" pitchFamily="66" charset="0"/>
            </a:endParaRPr>
          </a:p>
        </p:txBody>
      </p:sp>
      <p:cxnSp>
        <p:nvCxnSpPr>
          <p:cNvPr id="80" name="79 Düz Ok Bağlayıcısı"/>
          <p:cNvCxnSpPr/>
          <p:nvPr/>
        </p:nvCxnSpPr>
        <p:spPr>
          <a:xfrm flipH="1">
            <a:off x="6732240" y="62373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80 Düz Ok Bağlayıcısı"/>
          <p:cNvCxnSpPr/>
          <p:nvPr/>
        </p:nvCxnSpPr>
        <p:spPr>
          <a:xfrm flipV="1">
            <a:off x="5724128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83 Düz Ok Bağlayıcısı"/>
          <p:cNvCxnSpPr/>
          <p:nvPr/>
        </p:nvCxnSpPr>
        <p:spPr>
          <a:xfrm>
            <a:off x="6588224" y="49411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84 Düz Ok Bağlayıcısı"/>
          <p:cNvCxnSpPr/>
          <p:nvPr/>
        </p:nvCxnSpPr>
        <p:spPr>
          <a:xfrm flipH="1" flipV="1">
            <a:off x="6804248" y="3573016"/>
            <a:ext cx="1260140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98" name="97 Grup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90" name="89 Düz Bağlayıcı"/>
            <p:cNvCxnSpPr/>
            <p:nvPr/>
          </p:nvCxnSpPr>
          <p:spPr>
            <a:xfrm>
              <a:off x="4499992" y="0"/>
              <a:ext cx="0" cy="685800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91 Düz Bağlayıcı"/>
            <p:cNvCxnSpPr/>
            <p:nvPr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3 Yuvarlatılmış Dikdörtgen"/>
            <p:cNvSpPr/>
            <p:nvPr/>
          </p:nvSpPr>
          <p:spPr>
            <a:xfrm>
              <a:off x="2411760" y="2636912"/>
              <a:ext cx="4176464" cy="1440160"/>
            </a:xfrm>
            <a:prstGeom prst="round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latin typeface="Comic Sans MS" pitchFamily="66" charset="0"/>
                </a:rPr>
                <a:t/>
              </a:r>
              <a:br>
                <a:rPr lang="tr-TR" sz="2400" b="1" dirty="0" smtClean="0">
                  <a:latin typeface="Comic Sans MS" pitchFamily="66" charset="0"/>
                </a:rPr>
              </a:br>
              <a:r>
                <a:rPr lang="tr-TR" sz="2800" b="1" dirty="0" smtClean="0">
                  <a:solidFill>
                    <a:schemeClr val="tx1"/>
                  </a:solidFill>
                  <a:latin typeface="Comic Sans MS" pitchFamily="66" charset="0"/>
                </a:rPr>
                <a:t>Başarmak için </a:t>
              </a:r>
              <a:r>
                <a:rPr lang="tr-TR" sz="44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Comic Sans MS" pitchFamily="66" charset="0"/>
                </a:rPr>
                <a:t>ÇALIŞ!</a:t>
              </a:r>
              <a:endPara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endParaRPr>
            </a:p>
            <a:p>
              <a:pPr algn="ctr"/>
              <a:endParaRPr lang="tr-TR" sz="2400" dirty="0"/>
            </a:p>
          </p:txBody>
        </p:sp>
      </p:grp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9" grpId="0" animBg="1"/>
      <p:bldP spid="20" grpId="0" animBg="1"/>
      <p:bldP spid="21" grpId="0" animBg="1"/>
      <p:bldP spid="22" grpId="0" animBg="1"/>
      <p:bldP spid="39" grpId="0" animBg="1"/>
      <p:bldP spid="40" grpId="0" animBg="1"/>
      <p:bldP spid="41" grpId="0" animBg="1"/>
      <p:bldP spid="42" grpId="0" animBg="1"/>
      <p:bldP spid="76" grpId="0" animBg="1"/>
      <p:bldP spid="77" grpId="0" animBg="1"/>
      <p:bldP spid="78" grpId="0" animBg="1"/>
      <p:bldP spid="79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</Words>
  <Application>Microsoft Office PowerPoint</Application>
  <PresentationFormat>Ekran Gösterisi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Slayt 1</vt:lpstr>
      <vt:lpstr>Slayt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Your User Name</dc:creator>
  <cp:lastModifiedBy>hp</cp:lastModifiedBy>
  <cp:revision>9</cp:revision>
  <dcterms:created xsi:type="dcterms:W3CDTF">2012-10-25T14:05:59Z</dcterms:created>
  <dcterms:modified xsi:type="dcterms:W3CDTF">2012-11-23T13:18:09Z</dcterms:modified>
</cp:coreProperties>
</file>