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27.06.2012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 7\Desktop\ELİF ANTETLİ KAĞITLAR\dürüstlük kavram haritası\6.7.8\Dürüst Olursam.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1844825"/>
            <a:ext cx="885596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6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7</dc:creator>
  <cp:lastModifiedBy>WINDOWS 7</cp:lastModifiedBy>
  <cp:revision>1</cp:revision>
  <dcterms:created xsi:type="dcterms:W3CDTF">2012-06-27T10:17:41Z</dcterms:created>
  <dcterms:modified xsi:type="dcterms:W3CDTF">2012-06-27T10:20:21Z</dcterms:modified>
</cp:coreProperties>
</file>