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14.09.2012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33" y="0"/>
            <a:ext cx="916746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83224" y="292696"/>
            <a:ext cx="39604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Comic Sans MS" pitchFamily="66" charset="0"/>
              </a:rPr>
              <a:t>Küçük Abdulkadir okumak, bilgili, kültürlü bir insan olmak istiyordu.  Annesi, babasından kalan 40 altını kıyafetinin koltuğunun altına dikti ve bilgi kazanmaya, Bağdat’a giden oğluna şu öğütleri verdi:</a:t>
            </a:r>
          </a:p>
          <a:p>
            <a:r>
              <a:rPr lang="tr-TR" sz="2800" b="1" dirty="0" smtClean="0">
                <a:latin typeface="Comic Sans MS" pitchFamily="66" charset="0"/>
              </a:rPr>
              <a:t>- ‘’Her işte asla doğruluktan ayrılma, asla yalan söyleme!’’</a:t>
            </a:r>
            <a:endParaRPr lang="tr-TR" sz="2800" b="1" dirty="0">
              <a:latin typeface="Comic Sans MS" pitchFamily="66" charset="0"/>
            </a:endParaRPr>
          </a:p>
        </p:txBody>
      </p:sp>
      <p:pic>
        <p:nvPicPr>
          <p:cNvPr id="3" name="Picture 2" descr="C:\Users\ELİF EMİNE\Downloads\images (5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096" y="1340768"/>
            <a:ext cx="3498856" cy="4112800"/>
          </a:xfrm>
          <a:prstGeom prst="rect">
            <a:avLst/>
          </a:prstGeom>
          <a:noFill/>
          <a:effectLst>
            <a:softEdge rad="254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98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LİF EMİNE\Downloads\images (4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727280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475656" y="332656"/>
            <a:ext cx="45365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Comic Sans MS" pitchFamily="66" charset="0"/>
              </a:rPr>
              <a:t>Abdulkadir bir kervana katılarak yola koyuldu.  Bir dağ başından geçerken  karşılarına eşkıyalar çıktılar. </a:t>
            </a:r>
            <a:r>
              <a:rPr lang="tr-TR" sz="2800" b="1" dirty="0">
                <a:latin typeface="Comic Sans MS" pitchFamily="66" charset="0"/>
              </a:rPr>
              <a:t>B</a:t>
            </a:r>
            <a:r>
              <a:rPr lang="tr-TR" sz="2800" b="1" dirty="0" smtClean="0">
                <a:latin typeface="Comic Sans MS" pitchFamily="66" charset="0"/>
              </a:rPr>
              <a:t>ütün yolcuların mallarını, paralarını aldılar. </a:t>
            </a:r>
            <a:endParaRPr lang="tr-TR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14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9512" y="476672"/>
            <a:ext cx="48457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b="1" dirty="0" smtClean="0">
                <a:latin typeface="Comic Sans MS" pitchFamily="66" charset="0"/>
              </a:rPr>
              <a:t>Eşkıyalardan </a:t>
            </a:r>
            <a:r>
              <a:rPr lang="tr-TR" sz="2600" b="1" dirty="0">
                <a:latin typeface="Comic Sans MS" pitchFamily="66" charset="0"/>
              </a:rPr>
              <a:t>biri küçük </a:t>
            </a:r>
            <a:r>
              <a:rPr lang="tr-TR" sz="2600" b="1" dirty="0" smtClean="0">
                <a:latin typeface="Comic Sans MS" pitchFamily="66" charset="0"/>
              </a:rPr>
              <a:t>Abdulkadir’in </a:t>
            </a:r>
            <a:r>
              <a:rPr lang="tr-TR" sz="2600" b="1" dirty="0">
                <a:latin typeface="Comic Sans MS" pitchFamily="66" charset="0"/>
              </a:rPr>
              <a:t>yanına yaklaştı ve sordu:</a:t>
            </a:r>
          </a:p>
          <a:p>
            <a:pPr marL="285750" indent="-285750">
              <a:buFontTx/>
              <a:buChar char="-"/>
            </a:pPr>
            <a:r>
              <a:rPr lang="tr-TR" sz="2600" b="1" dirty="0" smtClean="0">
                <a:latin typeface="Comic Sans MS" pitchFamily="66" charset="0"/>
              </a:rPr>
              <a:t>Çocuk senin üzerinde bir şeyler var mı?</a:t>
            </a:r>
          </a:p>
          <a:p>
            <a:r>
              <a:rPr lang="tr-TR" sz="2600" b="1" dirty="0" smtClean="0">
                <a:latin typeface="Comic Sans MS" pitchFamily="66" charset="0"/>
              </a:rPr>
              <a:t>40 altınım var dedi. </a:t>
            </a:r>
          </a:p>
          <a:p>
            <a:r>
              <a:rPr lang="tr-TR" sz="2600" b="1" dirty="0" smtClean="0">
                <a:latin typeface="Comic Sans MS" pitchFamily="66" charset="0"/>
              </a:rPr>
              <a:t>Eşkıya alay etti nerede bakıyım?</a:t>
            </a:r>
          </a:p>
          <a:p>
            <a:r>
              <a:rPr lang="tr-TR" sz="2600" b="1" dirty="0" smtClean="0">
                <a:latin typeface="Comic Sans MS" pitchFamily="66" charset="0"/>
              </a:rPr>
              <a:t>-Koltuğumun altında, annem kıyafetime dikti onları. </a:t>
            </a:r>
          </a:p>
          <a:p>
            <a:r>
              <a:rPr lang="tr-TR" sz="2600" b="1" dirty="0" smtClean="0">
                <a:latin typeface="Comic Sans MS" pitchFamily="66" charset="0"/>
              </a:rPr>
              <a:t>Çocuğun bu korkusuz ve ciddi söyleyişini gören eşkıyanın </a:t>
            </a:r>
          </a:p>
          <a:p>
            <a:r>
              <a:rPr lang="tr-TR" sz="2600" b="1" dirty="0" smtClean="0">
                <a:latin typeface="Comic Sans MS" pitchFamily="66" charset="0"/>
              </a:rPr>
              <a:t>içine bir kurt düşer. Çocuğu alıp başkanın önüne götürür.</a:t>
            </a:r>
            <a:endParaRPr lang="tr-TR" sz="2600" b="1" dirty="0">
              <a:latin typeface="Comic Sans MS" pitchFamily="66" charset="0"/>
            </a:endParaRPr>
          </a:p>
        </p:txBody>
      </p:sp>
      <p:pic>
        <p:nvPicPr>
          <p:cNvPr id="6146" name="Picture 2" descr="C:\Users\ELİF EMİNE\Downloads\images (49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5732" y="972736"/>
            <a:ext cx="3787980" cy="4268296"/>
          </a:xfrm>
          <a:prstGeom prst="rect">
            <a:avLst/>
          </a:prstGeom>
          <a:noFill/>
          <a:effectLst>
            <a:softEdge rad="2032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913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764704"/>
            <a:ext cx="35283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Comic Sans MS" pitchFamily="66" charset="0"/>
              </a:rPr>
              <a:t>Eşkıya durumu anlatır. Başkan bakın bakalım gerçekten altını var mı? </a:t>
            </a:r>
            <a:r>
              <a:rPr lang="tr-TR" sz="2400" b="1" dirty="0">
                <a:latin typeface="Comic Sans MS" pitchFamily="66" charset="0"/>
              </a:rPr>
              <a:t>d</a:t>
            </a:r>
            <a:r>
              <a:rPr lang="tr-TR" sz="2400" b="1" dirty="0" smtClean="0">
                <a:latin typeface="Comic Sans MS" pitchFamily="66" charset="0"/>
              </a:rPr>
              <a:t>er. Kıyafeti sökülür bakılır ki altınlar oradadır.</a:t>
            </a:r>
          </a:p>
          <a:p>
            <a:r>
              <a:rPr lang="tr-TR" sz="2400" b="1" dirty="0">
                <a:latin typeface="Comic Sans MS" pitchFamily="66" charset="0"/>
              </a:rPr>
              <a:t> </a:t>
            </a:r>
            <a:r>
              <a:rPr lang="tr-TR" sz="2400" b="1" dirty="0" smtClean="0">
                <a:latin typeface="Comic Sans MS" pitchFamily="66" charset="0"/>
              </a:rPr>
              <a:t>Başkan hayret içerisinde sorar. Biz seni yakalamamış ve yakalamaya da lüzum görmemiştik. Sen kendi kendine söyledin. İstersen bunları saklayabilirdin.</a:t>
            </a:r>
          </a:p>
        </p:txBody>
      </p:sp>
      <p:pic>
        <p:nvPicPr>
          <p:cNvPr id="1026" name="Picture 2" descr="C:\Users\ELİF EMİNE\Downloads\images (5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9504" y="980728"/>
            <a:ext cx="506449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577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İF EMİNE\Downloads\images (4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4944"/>
            <a:ext cx="7056784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323528" y="548680"/>
            <a:ext cx="44644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Comic Sans MS" pitchFamily="66" charset="0"/>
              </a:rPr>
              <a:t>Abdulkadir gülerek:</a:t>
            </a:r>
          </a:p>
          <a:p>
            <a:r>
              <a:rPr lang="tr-TR" sz="2800" b="1" dirty="0" smtClean="0">
                <a:latin typeface="Comic Sans MS" pitchFamily="66" charset="0"/>
              </a:rPr>
              <a:t>- Siz bana bir şeyin var mı diye sordunuz. Annem bana doğruluktan ayrılma, asla yalan söyleme demişti. Bende 40 altın için yalan söyleyemezdim. </a:t>
            </a:r>
            <a:endParaRPr lang="tr-TR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1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0005" y="1748829"/>
            <a:ext cx="52200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Comic Sans MS" pitchFamily="66" charset="0"/>
              </a:rPr>
              <a:t>Etrafındakilere: Gördünüz mü? </a:t>
            </a:r>
            <a:r>
              <a:rPr lang="tr-TR" sz="2800" b="1" dirty="0">
                <a:latin typeface="Comic Sans MS" pitchFamily="66" charset="0"/>
              </a:rPr>
              <a:t>d</a:t>
            </a:r>
            <a:r>
              <a:rPr lang="tr-TR" sz="2800" b="1" dirty="0" smtClean="0">
                <a:latin typeface="Comic Sans MS" pitchFamily="66" charset="0"/>
              </a:rPr>
              <a:t>edi. Çocuk annesinin öğüdünü tutuyor, dürüstlükten ayrılmıyor, yalan söylemiyor.  Ya ben bütün öğütleri çiğniyor, insanlara zarar veriyor,  yalan söylüyorum. Şimdi kendimden utanıyorum. Topladığınız her şeyi sahiplerine geri verin..!</a:t>
            </a:r>
            <a:endParaRPr lang="tr-TR" sz="2800" b="1" dirty="0">
              <a:latin typeface="Comic Sans MS" pitchFamily="66" charset="0"/>
            </a:endParaRPr>
          </a:p>
        </p:txBody>
      </p:sp>
      <p:pic>
        <p:nvPicPr>
          <p:cNvPr id="7170" name="Picture 2" descr="C:\Users\ELİF EMİNE\Downloads\images (5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8915" y="1829800"/>
            <a:ext cx="58291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ELİF EMİNE\Downloads\images (5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5482" y="2850156"/>
            <a:ext cx="58291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LİF EMİNE\Downloads\images (5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8155" y="4214180"/>
            <a:ext cx="58291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ELİF EMİNE\Downloads\images (5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0077" y="4214179"/>
            <a:ext cx="58291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ELİF EMİNE\Downloads\images (5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3672" y="3150194"/>
            <a:ext cx="58291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5764470" y="4983977"/>
            <a:ext cx="20973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latin typeface="Lucida Handwriting" pitchFamily="66" charset="0"/>
              </a:rPr>
              <a:t>-SON-</a:t>
            </a:r>
            <a:endParaRPr lang="tr-TR" sz="4400" b="1" dirty="0">
              <a:latin typeface="Lucida Handwriting" pitchFamily="66" charset="0"/>
            </a:endParaRPr>
          </a:p>
        </p:txBody>
      </p:sp>
      <p:pic>
        <p:nvPicPr>
          <p:cNvPr id="12" name="Picture 2" descr="C:\Users\ELİF EMİNE\Downloads\images (5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1791" y="2289888"/>
            <a:ext cx="58291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ELİF EMİNE\Downloads\images (5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4000" y="3450232"/>
            <a:ext cx="58291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ELİF EMİNE\Downloads\images (5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45" y="363834"/>
            <a:ext cx="58291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ELİF EMİNE\Downloads\images (5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6832" y="1229725"/>
            <a:ext cx="58291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320005" y="444805"/>
            <a:ext cx="52200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Comic Sans MS" pitchFamily="66" charset="0"/>
              </a:rPr>
              <a:t>Eşkıyaların başkanı çocuğa dakikalarca baktı. Gözleri yaşarmıştı.</a:t>
            </a:r>
            <a:endParaRPr lang="tr-TR" sz="2800" dirty="0">
              <a:latin typeface="Comic Sans MS" pitchFamily="66" charset="0"/>
            </a:endParaRPr>
          </a:p>
        </p:txBody>
      </p:sp>
      <p:pic>
        <p:nvPicPr>
          <p:cNvPr id="22" name="Picture 2" descr="C:\Users\ELİF EMİNE\Downloads\images (5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05127" y="4814255"/>
            <a:ext cx="58291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648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8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212</TotalTime>
  <Words>251</Words>
  <Application>Microsoft Office PowerPoint</Application>
  <PresentationFormat>Ekran Gösterisi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ELİF EMİNE</dc:creator>
  <cp:lastModifiedBy>Ahmet</cp:lastModifiedBy>
  <cp:revision>14</cp:revision>
  <dcterms:created xsi:type="dcterms:W3CDTF">2012-02-22T22:38:17Z</dcterms:created>
  <dcterms:modified xsi:type="dcterms:W3CDTF">2012-09-14T20:03:17Z</dcterms:modified>
</cp:coreProperties>
</file>