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296B0"/>
    <a:srgbClr val="EA72D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394B-15AD-4E05-A56B-0F3D2786409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774B-7AF4-4BD8-9C96-9725B617C3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394B-15AD-4E05-A56B-0F3D2786409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774B-7AF4-4BD8-9C96-9725B617C3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394B-15AD-4E05-A56B-0F3D2786409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774B-7AF4-4BD8-9C96-9725B617C3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394B-15AD-4E05-A56B-0F3D2786409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774B-7AF4-4BD8-9C96-9725B617C3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394B-15AD-4E05-A56B-0F3D2786409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774B-7AF4-4BD8-9C96-9725B617C3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394B-15AD-4E05-A56B-0F3D2786409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774B-7AF4-4BD8-9C96-9725B617C3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394B-15AD-4E05-A56B-0F3D2786409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774B-7AF4-4BD8-9C96-9725B617C3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394B-15AD-4E05-A56B-0F3D2786409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774B-7AF4-4BD8-9C96-9725B617C3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394B-15AD-4E05-A56B-0F3D2786409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774B-7AF4-4BD8-9C96-9725B617C3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394B-15AD-4E05-A56B-0F3D2786409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774B-7AF4-4BD8-9C96-9725B617C3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394B-15AD-4E05-A56B-0F3D2786409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774B-7AF4-4BD8-9C96-9725B617C3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D394B-15AD-4E05-A56B-0F3D2786409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0774B-7AF4-4BD8-9C96-9725B617C33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36 Kalp"/>
          <p:cNvSpPr/>
          <p:nvPr/>
        </p:nvSpPr>
        <p:spPr>
          <a:xfrm>
            <a:off x="2843808" y="2348880"/>
            <a:ext cx="3240360" cy="2376264"/>
          </a:xfrm>
          <a:prstGeom prst="heart">
            <a:avLst/>
          </a:prstGeom>
          <a:solidFill>
            <a:srgbClr val="F296B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Metin kutusu"/>
          <p:cNvSpPr txBox="1"/>
          <p:nvPr/>
        </p:nvSpPr>
        <p:spPr>
          <a:xfrm>
            <a:off x="2843808" y="2852936"/>
            <a:ext cx="3240360" cy="138499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atin typeface="Comic Sans MS" pitchFamily="66" charset="0"/>
              </a:rPr>
              <a:t>Kimlere yardımsever olunur?</a:t>
            </a:r>
            <a:endParaRPr lang="tr-TR" sz="2800" dirty="0">
              <a:latin typeface="Comic Sans MS" pitchFamily="66" charset="0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2488" y="4552681"/>
            <a:ext cx="2051720" cy="154061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1184176"/>
            <a:ext cx="1944216" cy="152474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4" name="23 Dikdörtgen"/>
          <p:cNvSpPr/>
          <p:nvPr/>
        </p:nvSpPr>
        <p:spPr>
          <a:xfrm>
            <a:off x="4572000" y="6093296"/>
            <a:ext cx="1656184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Anne Babaya</a:t>
            </a:r>
            <a:endParaRPr lang="tr-TR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5" name="24 Dikdörtgen"/>
          <p:cNvSpPr/>
          <p:nvPr/>
        </p:nvSpPr>
        <p:spPr>
          <a:xfrm>
            <a:off x="6804248" y="2780928"/>
            <a:ext cx="1656184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Hayvanlara</a:t>
            </a:r>
            <a:endParaRPr lang="tr-TR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01044" y="117488"/>
            <a:ext cx="1971156" cy="13672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8" name="27 Dikdörtgen"/>
          <p:cNvSpPr/>
          <p:nvPr/>
        </p:nvSpPr>
        <p:spPr>
          <a:xfrm>
            <a:off x="4572000" y="1556792"/>
            <a:ext cx="1656184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Doğaya</a:t>
            </a:r>
            <a:endParaRPr lang="tr-TR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2212298"/>
            <a:ext cx="1979712" cy="179276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0" name="29 Dikdörtgen"/>
          <p:cNvSpPr/>
          <p:nvPr/>
        </p:nvSpPr>
        <p:spPr>
          <a:xfrm>
            <a:off x="395536" y="4077072"/>
            <a:ext cx="1656184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Yaşlılara</a:t>
            </a:r>
            <a:endParaRPr lang="tr-TR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7864" y="3740869"/>
            <a:ext cx="2032608" cy="156033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2" name="31 Dikdörtgen"/>
          <p:cNvSpPr/>
          <p:nvPr/>
        </p:nvSpPr>
        <p:spPr>
          <a:xfrm>
            <a:off x="7020272" y="5373216"/>
            <a:ext cx="1656184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Arkadaşlara</a:t>
            </a:r>
            <a:endParaRPr lang="tr-TR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73621" y="4531917"/>
            <a:ext cx="2194323" cy="14893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4" name="33 Dikdörtgen"/>
          <p:cNvSpPr/>
          <p:nvPr/>
        </p:nvSpPr>
        <p:spPr>
          <a:xfrm>
            <a:off x="2123728" y="6093296"/>
            <a:ext cx="1656184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Engellilere</a:t>
            </a:r>
            <a:endParaRPr lang="tr-TR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47664" y="236270"/>
            <a:ext cx="2105253" cy="139253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6" name="35 Dikdörtgen"/>
          <p:cNvSpPr/>
          <p:nvPr/>
        </p:nvSpPr>
        <p:spPr>
          <a:xfrm>
            <a:off x="1835696" y="1700808"/>
            <a:ext cx="1656184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İhtiyaçlılara</a:t>
            </a:r>
            <a:endParaRPr lang="tr-TR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9" name="Picture 2" descr="C:\Users\İlknur\Desktop\platformu_LOGO-01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00892" y="-142900"/>
            <a:ext cx="2482118" cy="122504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399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0"/>
                            </p:stCondLst>
                            <p:childTnLst>
                              <p:par>
                                <p:cTn id="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2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6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8000"/>
                            </p:stCondLst>
                            <p:childTnLst>
                              <p:par>
                                <p:cTn id="75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6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7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80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24" grpId="0" animBg="1"/>
      <p:bldP spid="25" grpId="0" animBg="1"/>
      <p:bldP spid="28" grpId="0" animBg="1"/>
      <p:bldP spid="30" grpId="0" animBg="1"/>
      <p:bldP spid="32" grpId="0" animBg="1"/>
      <p:bldP spid="34" grpId="0" animBg="1"/>
      <p:bldP spid="3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35.8|0.3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12</Words>
  <Application>Microsoft Office PowerPoint</Application>
  <PresentationFormat>Ekran Gösterisi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Pc</cp:lastModifiedBy>
  <cp:revision>16</cp:revision>
  <dcterms:created xsi:type="dcterms:W3CDTF">2011-12-30T03:02:11Z</dcterms:created>
  <dcterms:modified xsi:type="dcterms:W3CDTF">2017-04-28T07:01:06Z</dcterms:modified>
</cp:coreProperties>
</file>