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8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8616-8635-4CA4-87B5-0E47163EBAD7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BD75-5618-4EB4-9DBB-5C8B3E006B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995936" y="2564904"/>
            <a:ext cx="2592288" cy="17281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 </a:t>
            </a:r>
            <a:r>
              <a:rPr lang="tr-TR" sz="3200" b="1" dirty="0" smtClean="0"/>
              <a:t>İYİLİKSEVER</a:t>
            </a:r>
          </a:p>
          <a:p>
            <a:pPr algn="ctr"/>
            <a:r>
              <a:rPr lang="tr-TR" sz="3200" b="1" dirty="0" smtClean="0"/>
              <a:t>BİRİYSEN</a:t>
            </a:r>
            <a:endParaRPr lang="tr-TR" sz="3200" b="1" dirty="0"/>
          </a:p>
        </p:txBody>
      </p:sp>
      <p:sp>
        <p:nvSpPr>
          <p:cNvPr id="20" name="19 Dikdörtgen"/>
          <p:cNvSpPr/>
          <p:nvPr/>
        </p:nvSpPr>
        <p:spPr>
          <a:xfrm>
            <a:off x="6372200" y="1052736"/>
            <a:ext cx="2160240" cy="10081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İyilikte bulunmayı ve yardım etmeyi seversin.</a:t>
            </a:r>
            <a:endParaRPr lang="tr-TR" dirty="0"/>
          </a:p>
        </p:txBody>
      </p:sp>
      <p:sp>
        <p:nvSpPr>
          <p:cNvPr id="22" name="21 Dikdörtgen"/>
          <p:cNvSpPr/>
          <p:nvPr/>
        </p:nvSpPr>
        <p:spPr>
          <a:xfrm>
            <a:off x="1835696" y="2564904"/>
            <a:ext cx="1872208" cy="129614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İhtiyaç sahiplerine çok merhametlisindir.</a:t>
            </a:r>
          </a:p>
          <a:p>
            <a:pPr algn="ctr"/>
            <a:endParaRPr lang="tr-TR" dirty="0"/>
          </a:p>
        </p:txBody>
      </p:sp>
      <p:sp>
        <p:nvSpPr>
          <p:cNvPr id="24" name="23 Dikdörtgen"/>
          <p:cNvSpPr/>
          <p:nvPr/>
        </p:nvSpPr>
        <p:spPr>
          <a:xfrm>
            <a:off x="2339752" y="4869160"/>
            <a:ext cx="2448272" cy="11304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Karşılaştığın problemlere çözüm üretirsin. </a:t>
            </a:r>
            <a:endParaRPr lang="tr-TR" dirty="0"/>
          </a:p>
        </p:txBody>
      </p:sp>
      <p:sp>
        <p:nvSpPr>
          <p:cNvPr id="25" name="24 Dikdörtgen"/>
          <p:cNvSpPr/>
          <p:nvPr/>
        </p:nvSpPr>
        <p:spPr>
          <a:xfrm>
            <a:off x="5724128" y="4941168"/>
            <a:ext cx="1872208" cy="11521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Her koşulda anlayışlı olmayı başarırsın.</a:t>
            </a:r>
            <a:endParaRPr lang="tr-TR" dirty="0"/>
          </a:p>
        </p:txBody>
      </p:sp>
      <p:sp>
        <p:nvSpPr>
          <p:cNvPr id="26" name="25 Dikdörtgen"/>
          <p:cNvSpPr/>
          <p:nvPr/>
        </p:nvSpPr>
        <p:spPr>
          <a:xfrm>
            <a:off x="3347864" y="908720"/>
            <a:ext cx="2195736" cy="10081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Ve </a:t>
            </a:r>
            <a:r>
              <a:rPr lang="tr-TR" dirty="0" err="1" smtClean="0"/>
              <a:t>hayr</a:t>
            </a:r>
            <a:r>
              <a:rPr lang="tr-TR" dirty="0" smtClean="0"/>
              <a:t> yapmaktan asla vazgeçmezsin.</a:t>
            </a:r>
            <a:endParaRPr lang="tr-TR" dirty="0"/>
          </a:p>
        </p:txBody>
      </p:sp>
      <p:sp>
        <p:nvSpPr>
          <p:cNvPr id="27" name="26 Dikdörtgen"/>
          <p:cNvSpPr/>
          <p:nvPr/>
        </p:nvSpPr>
        <p:spPr>
          <a:xfrm>
            <a:off x="7092280" y="2924944"/>
            <a:ext cx="1656184" cy="129614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Çünkü insanlara karşı sevgi dolusundur.</a:t>
            </a:r>
            <a:endParaRPr lang="tr-TR" dirty="0"/>
          </a:p>
        </p:txBody>
      </p:sp>
      <p:pic>
        <p:nvPicPr>
          <p:cNvPr id="1028" name="Picture 4" descr="C:\Users\user\Desktop\ADALET\gldeku4p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2771800" cy="5040560"/>
          </a:xfrm>
          <a:prstGeom prst="rect">
            <a:avLst/>
          </a:prstGeom>
          <a:noFill/>
        </p:spPr>
      </p:pic>
      <p:sp>
        <p:nvSpPr>
          <p:cNvPr id="12" name="11 Aşağı Ok"/>
          <p:cNvSpPr/>
          <p:nvPr/>
        </p:nvSpPr>
        <p:spPr>
          <a:xfrm>
            <a:off x="7668344" y="2204864"/>
            <a:ext cx="360040" cy="504056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>
            <a:off x="5724128" y="1268760"/>
            <a:ext cx="504056" cy="432048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Bükülü Ok"/>
          <p:cNvSpPr/>
          <p:nvPr/>
        </p:nvSpPr>
        <p:spPr>
          <a:xfrm rot="10800000">
            <a:off x="7884368" y="4581128"/>
            <a:ext cx="504056" cy="936104"/>
          </a:xfrm>
          <a:prstGeom prst="bentArrow">
            <a:avLst>
              <a:gd name="adj1" fmla="val 22061"/>
              <a:gd name="adj2" fmla="val 32559"/>
              <a:gd name="adj3" fmla="val 25000"/>
              <a:gd name="adj4" fmla="val 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5" name="14 Sağ Ok"/>
          <p:cNvSpPr/>
          <p:nvPr/>
        </p:nvSpPr>
        <p:spPr>
          <a:xfrm rot="10800000">
            <a:off x="4934387" y="5375408"/>
            <a:ext cx="583325" cy="342444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Bükülü Ok"/>
          <p:cNvSpPr/>
          <p:nvPr/>
        </p:nvSpPr>
        <p:spPr>
          <a:xfrm>
            <a:off x="2555776" y="1484784"/>
            <a:ext cx="648072" cy="720080"/>
          </a:xfrm>
          <a:prstGeom prst="ben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17 Yukarı Ok"/>
          <p:cNvSpPr/>
          <p:nvPr/>
        </p:nvSpPr>
        <p:spPr>
          <a:xfrm>
            <a:off x="2771800" y="4149080"/>
            <a:ext cx="360040" cy="576064"/>
          </a:xfrm>
          <a:prstGeom prst="up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9" name="Picture 2" descr="C:\Users\İlknur\Desktop\platformu_LOGO-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0"/>
            <a:ext cx="2482118" cy="122504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29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6000"/>
                            </p:stCondLst>
                            <p:childTnLst>
                              <p:par>
                                <p:cTn id="9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12" grpId="1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40.2|0.6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38</Words>
  <Application>Microsoft Office PowerPoint</Application>
  <PresentationFormat>Ekran Gösterisi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Pc</cp:lastModifiedBy>
  <cp:revision>19</cp:revision>
  <dcterms:created xsi:type="dcterms:W3CDTF">2011-12-30T02:34:31Z</dcterms:created>
  <dcterms:modified xsi:type="dcterms:W3CDTF">2017-04-28T06:58:54Z</dcterms:modified>
</cp:coreProperties>
</file>