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FC743-F8D4-4F2D-8CFA-F24DB6061ADD}" type="datetimeFigureOut">
              <a:rPr lang="tr-TR" smtClean="0"/>
              <a:pPr/>
              <a:t>28.04.2017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6EE1-B218-4BD8-AFA6-6B654C8BDB4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Etkinlikler\5.%20Yard&#305;mseverlik\Sunu\4.5\hadislerle%20iyilik\hadislerle%20iyilik.mp3" TargetMode="External"/><Relationship Id="rId1" Type="http://schemas.openxmlformats.org/officeDocument/2006/relationships/audio" Target="file:///C:\Users\admin\Desktop\sunu\iyilik\hadislerle%20iyilik\3_Meleklerle_Uyu.mp3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_Meleklerle_Uy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hadislerle iyili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6 Resim" descr="yatay_antetli_deger_simgeleri_yardimseverl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  <p:sp>
        <p:nvSpPr>
          <p:cNvPr id="9" name="8 Metin kutusu"/>
          <p:cNvSpPr txBox="1"/>
          <p:nvPr/>
        </p:nvSpPr>
        <p:spPr>
          <a:xfrm>
            <a:off x="1331640" y="1916832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dirty="0" smtClean="0">
                <a:solidFill>
                  <a:srgbClr val="00B0F0"/>
                </a:solidFill>
              </a:rPr>
              <a:t>HADİSLERLE İYİLİK</a:t>
            </a:r>
            <a:endParaRPr lang="tr-TR" sz="6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7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 showWhenStopped="0">
                <p:cTn id="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FG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4926209" cy="5727849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796136" y="1988840"/>
            <a:ext cx="2736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/>
              <a:t>Kardeşine güler yüz göstermek kadar da olsa hiçbir iyiliği küçümseme.</a:t>
            </a:r>
            <a:endParaRPr lang="tr-TR" sz="3200" dirty="0"/>
          </a:p>
        </p:txBody>
      </p:sp>
    </p:spTree>
    <p:custDataLst>
      <p:tags r:id="rId1"/>
    </p:custDataLst>
  </p:cSld>
  <p:clrMapOvr>
    <a:masterClrMapping/>
  </p:clrMapOvr>
  <p:transition advTm="10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040560" cy="6429957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012160" y="1556792"/>
            <a:ext cx="27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/>
              <a:t>Gülümsemek </a:t>
            </a:r>
          </a:p>
          <a:p>
            <a:endParaRPr lang="tr-TR" sz="3600" b="1" i="1" dirty="0"/>
          </a:p>
          <a:p>
            <a:r>
              <a:rPr lang="tr-TR" sz="3600" b="1" i="1" dirty="0" smtClean="0"/>
              <a:t>en büyük </a:t>
            </a:r>
          </a:p>
          <a:p>
            <a:endParaRPr lang="tr-TR" sz="3600" b="1" i="1" dirty="0"/>
          </a:p>
          <a:p>
            <a:r>
              <a:rPr lang="tr-TR" sz="3600" b="1" i="1" dirty="0" smtClean="0"/>
              <a:t>sadakadır.</a:t>
            </a:r>
            <a:endParaRPr lang="tr-TR" sz="3600" dirty="0"/>
          </a:p>
        </p:txBody>
      </p:sp>
    </p:spTree>
    <p:custDataLst>
      <p:tags r:id="rId1"/>
    </p:custDataLst>
  </p:cSld>
  <p:clrMapOvr>
    <a:masterClrMapping/>
  </p:clrMapOvr>
  <p:transition advTm="6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xvgd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4902895" cy="6026473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6119664" y="1556792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/>
              <a:t>Veren el, </a:t>
            </a:r>
          </a:p>
          <a:p>
            <a:endParaRPr lang="tr-TR" sz="3600" b="1" i="1" dirty="0"/>
          </a:p>
          <a:p>
            <a:r>
              <a:rPr lang="tr-TR" sz="3600" b="1" i="1" dirty="0" smtClean="0"/>
              <a:t>alan elden </a:t>
            </a:r>
          </a:p>
          <a:p>
            <a:endParaRPr lang="tr-TR" sz="3600" b="1" i="1" dirty="0"/>
          </a:p>
          <a:p>
            <a:r>
              <a:rPr lang="tr-TR" sz="3600" b="1" i="1" dirty="0" smtClean="0"/>
              <a:t>üstündür</a:t>
            </a:r>
            <a:r>
              <a:rPr lang="tr-TR" b="1" i="1" dirty="0" smtClean="0"/>
              <a:t>.</a:t>
            </a:r>
            <a:br>
              <a:rPr lang="tr-TR" b="1" i="1" dirty="0" smtClean="0"/>
            </a:br>
            <a:endParaRPr lang="tr-TR" dirty="0"/>
          </a:p>
        </p:txBody>
      </p:sp>
    </p:spTree>
    <p:custDataLst>
      <p:tags r:id="rId1"/>
    </p:custDataLst>
  </p:cSld>
  <p:clrMapOvr>
    <a:masterClrMapping/>
  </p:clrMapOvr>
  <p:transition advTm="6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1187624" y="2060848"/>
            <a:ext cx="68407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5400" dirty="0" smtClean="0"/>
              <a:t>Sabırla beklediğiniz </a:t>
            </a:r>
          </a:p>
          <a:p>
            <a:r>
              <a:rPr lang="tr-TR" sz="5400" dirty="0" smtClean="0"/>
              <a:t>için teşekkür ederiz…</a:t>
            </a:r>
            <a:endParaRPr lang="tr-TR" sz="5400" dirty="0"/>
          </a:p>
        </p:txBody>
      </p:sp>
    </p:spTree>
    <p:custDataLst>
      <p:tags r:id="rId1"/>
    </p:custDataLst>
  </p:cSld>
  <p:clrMapOvr>
    <a:masterClrMapping/>
  </p:clrMapOvr>
  <p:transition advTm="269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SA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086"/>
            <a:ext cx="5436096" cy="627133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5940152" y="1484784"/>
            <a:ext cx="2160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/>
              <a:t>Allah’ın en sevdiği amel, az da olsa sürekli olanıdır</a:t>
            </a:r>
            <a:r>
              <a:rPr lang="tr-TR" sz="4000" b="1" i="1" dirty="0" smtClean="0"/>
              <a:t>.</a:t>
            </a:r>
            <a:endParaRPr lang="tr-TR" sz="4000" dirty="0"/>
          </a:p>
        </p:txBody>
      </p:sp>
    </p:spTree>
    <p:custDataLst>
      <p:tags r:id="rId1"/>
    </p:custDataLst>
  </p:cSld>
  <p:clrMapOvr>
    <a:masterClrMapping/>
  </p:clrMapOvr>
  <p:transition advTm="55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min\Desktop\DSFGF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5001459" cy="595225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156176" y="1412776"/>
            <a:ext cx="2555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/>
              <a:t>Kıyamet gününde müminin terazisinde güzel ahlaktan daha ağır gelecek hiçbir şey yoktur.</a:t>
            </a:r>
            <a:endParaRPr lang="tr-TR" sz="3200" dirty="0"/>
          </a:p>
        </p:txBody>
      </p:sp>
    </p:spTree>
    <p:custDataLst>
      <p:tags r:id="rId1"/>
    </p:custDataLst>
  </p:cSld>
  <p:clrMapOvr>
    <a:masterClrMapping/>
  </p:clrMapOvr>
  <p:transition advTm="6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esktop\DFS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5105092" cy="6176367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6156176" y="1844824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/>
              <a:t>En hayırlınız </a:t>
            </a:r>
            <a:r>
              <a:rPr lang="tr-TR" sz="3600" b="1" i="1" dirty="0" err="1" smtClean="0"/>
              <a:t>Kur’an’ı</a:t>
            </a:r>
            <a:r>
              <a:rPr lang="tr-TR" sz="3600" b="1" i="1" dirty="0" smtClean="0"/>
              <a:t> öğrenen ve öğretendir.</a:t>
            </a:r>
            <a:br>
              <a:rPr lang="tr-TR" sz="3600" b="1" i="1" dirty="0" smtClean="0"/>
            </a:br>
            <a:endParaRPr lang="tr-TR" sz="3600" dirty="0"/>
          </a:p>
        </p:txBody>
      </p:sp>
    </p:spTree>
    <p:custDataLst>
      <p:tags r:id="rId1"/>
    </p:custDataLst>
  </p:cSld>
  <p:clrMapOvr>
    <a:masterClrMapping/>
  </p:clrMapOvr>
  <p:transition advTm="7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dmin\Desktop\DFS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066730" cy="6224838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6588224" y="1628800"/>
            <a:ext cx="22322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/>
              <a:t>Bir iyiliğe öncülük eden, onu yapan kişi kadar sevap kazanır.</a:t>
            </a:r>
            <a:endParaRPr lang="tr-TR" sz="3600" dirty="0"/>
          </a:p>
        </p:txBody>
      </p:sp>
    </p:spTree>
    <p:custDataLst>
      <p:tags r:id="rId1"/>
    </p:custDataLst>
  </p:cSld>
  <p:clrMapOvr>
    <a:masterClrMapping/>
  </p:clrMapOvr>
  <p:transition advTm="14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dmin\Desktop\DF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112568" cy="6264883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940152" y="1196752"/>
            <a:ext cx="3203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i="1" dirty="0" smtClean="0"/>
              <a:t>Sizin en iyiniz </a:t>
            </a:r>
          </a:p>
          <a:p>
            <a:r>
              <a:rPr lang="tr-TR" sz="4800" b="1" i="1" dirty="0" smtClean="0"/>
              <a:t>ahlakı en güzel olanınızdır.</a:t>
            </a:r>
            <a:endParaRPr lang="tr-TR" sz="4800" dirty="0"/>
          </a:p>
        </p:txBody>
      </p:sp>
    </p:spTree>
    <p:custDataLst>
      <p:tags r:id="rId1"/>
    </p:custDataLst>
  </p:cSld>
  <p:clrMapOvr>
    <a:masterClrMapping/>
  </p:clrMapOvr>
  <p:transition advTm="65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FG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5090798" cy="6254408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796136" y="980728"/>
            <a:ext cx="3131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i="1" dirty="0" smtClean="0"/>
              <a:t>İnsanlara merhamet etmeyene Allah da merhamet etmez.</a:t>
            </a:r>
            <a:r>
              <a:rPr lang="tr-TR" b="1" i="1" dirty="0" smtClean="0"/>
              <a:t/>
            </a:r>
            <a:br>
              <a:rPr lang="tr-TR" b="1" i="1" dirty="0" smtClean="0"/>
            </a:br>
            <a:endParaRPr lang="tr-TR" dirty="0"/>
          </a:p>
        </p:txBody>
      </p:sp>
    </p:spTree>
    <p:custDataLst>
      <p:tags r:id="rId1"/>
    </p:custDataLst>
  </p:cSld>
  <p:clrMapOvr>
    <a:masterClrMapping/>
  </p:clrMapOvr>
  <p:transition advTm="54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F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4968552" cy="621025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796136" y="1340768"/>
            <a:ext cx="2987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i="1" dirty="0" smtClean="0"/>
              <a:t>Komşusunun aç olduğunu bildiği hâlde tok karnına yatan bana iman etmiş olamaz.</a:t>
            </a:r>
            <a:br>
              <a:rPr lang="tr-TR" sz="3600" b="1" i="1" dirty="0" smtClean="0"/>
            </a:br>
            <a:endParaRPr lang="tr-TR" sz="3600" dirty="0"/>
          </a:p>
        </p:txBody>
      </p:sp>
    </p:spTree>
    <p:custDataLst>
      <p:tags r:id="rId1"/>
    </p:custDataLst>
  </p:cSld>
  <p:clrMapOvr>
    <a:masterClrMapping/>
  </p:clrMapOvr>
  <p:transition advTm="90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DFS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4635502" cy="5511502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52120" y="1628800"/>
            <a:ext cx="30598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i="1" dirty="0" smtClean="0"/>
              <a:t>Küçüklerimize merhametli davranmayan, büyüklerimize saygı göstermeyen bizden değildir.</a:t>
            </a:r>
            <a:endParaRPr lang="tr-TR" sz="3200" dirty="0"/>
          </a:p>
        </p:txBody>
      </p:sp>
    </p:spTree>
    <p:custDataLst>
      <p:tags r:id="rId1"/>
    </p:custDataLst>
  </p:cSld>
  <p:clrMapOvr>
    <a:masterClrMapping/>
  </p:clrMapOvr>
  <p:transition advTm="8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4|2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0.5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113</Words>
  <Application>Microsoft Office PowerPoint</Application>
  <PresentationFormat>Ekran Gösterisi (4:3)</PresentationFormat>
  <Paragraphs>23</Paragraphs>
  <Slides>13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ßu$ræ</dc:creator>
  <cp:lastModifiedBy>Pc</cp:lastModifiedBy>
  <cp:revision>10</cp:revision>
  <dcterms:created xsi:type="dcterms:W3CDTF">2012-01-13T21:11:38Z</dcterms:created>
  <dcterms:modified xsi:type="dcterms:W3CDTF">2017-04-28T06:57:38Z</dcterms:modified>
</cp:coreProperties>
</file>