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78" y="89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87BD5-461F-4F90-BF2F-33CF44A2F977}" type="datetimeFigureOut">
              <a:rPr lang="tr-TR" smtClean="0"/>
              <a:t>31.05.2013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96324-727C-4A3B-8822-C691800E92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5083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E96324-727C-4A3B-8822-C691800E922C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1548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31.05.2013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31.05.2013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31.05.2013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31.05.2013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31.05.2013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31.05.2013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31.05.2013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31.05.2013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31.05.2013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31.05.2013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31.05.2013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31.05.2013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C:\Users\WINDOWS 7\Desktop\antetli kağıtlar\dikey\antetli_deger_simgeleri-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14350" y="3591983"/>
            <a:ext cx="5829300" cy="1960033"/>
          </a:xfrm>
        </p:spPr>
        <p:txBody>
          <a:bodyPr>
            <a:noAutofit/>
          </a:bodyPr>
          <a:lstStyle/>
          <a:p>
            <a:r>
              <a:rPr lang="tr-TR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ORMANSIZLAŞMANIN SEBEPLERİ VE </a:t>
            </a:r>
            <a:r>
              <a:rPr lang="tr-TR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ETKİLERİ</a:t>
            </a:r>
            <a:r>
              <a:rPr lang="tr-TR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tr-TR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</a:br>
            <a:endParaRPr lang="tr-TR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11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WINDOWS 7\Desktop\etkinlik fikirleri\ede9fd8f18fea318b68dfvdvdcv2037cb081d9c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978"/>
            <a:ext cx="6858000" cy="8964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 rot="19303535">
            <a:off x="2044671" y="5464458"/>
            <a:ext cx="1059285" cy="280118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tr-TR" sz="2400" b="1" dirty="0" smtClean="0"/>
              <a:t>ÜRÜNLER</a:t>
            </a:r>
            <a:endParaRPr lang="tr-TR" sz="2400" b="1" dirty="0"/>
          </a:p>
        </p:txBody>
      </p:sp>
      <p:sp>
        <p:nvSpPr>
          <p:cNvPr id="5" name="Metin kutusu 4"/>
          <p:cNvSpPr txBox="1"/>
          <p:nvPr/>
        </p:nvSpPr>
        <p:spPr>
          <a:xfrm rot="20584338">
            <a:off x="617654" y="5656235"/>
            <a:ext cx="792088" cy="276999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r>
              <a:rPr lang="tr-TR" sz="1200" b="1" dirty="0" smtClean="0"/>
              <a:t>mobilya</a:t>
            </a:r>
            <a:endParaRPr lang="tr-TR" sz="1200" b="1" dirty="0"/>
          </a:p>
        </p:txBody>
      </p:sp>
      <p:sp>
        <p:nvSpPr>
          <p:cNvPr id="8" name="Metin kutusu 7"/>
          <p:cNvSpPr txBox="1"/>
          <p:nvPr/>
        </p:nvSpPr>
        <p:spPr>
          <a:xfrm rot="20584338">
            <a:off x="990925" y="6126752"/>
            <a:ext cx="609479" cy="208870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r>
              <a:rPr lang="tr-TR" sz="1200" b="1" dirty="0" smtClean="0"/>
              <a:t>kağıt</a:t>
            </a:r>
            <a:endParaRPr lang="tr-TR" sz="1200" b="1" dirty="0"/>
          </a:p>
        </p:txBody>
      </p:sp>
      <p:sp>
        <p:nvSpPr>
          <p:cNvPr id="9" name="Metin kutusu 8"/>
          <p:cNvSpPr txBox="1"/>
          <p:nvPr/>
        </p:nvSpPr>
        <p:spPr>
          <a:xfrm rot="20584338">
            <a:off x="1458612" y="6426131"/>
            <a:ext cx="587549" cy="263981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r>
              <a:rPr lang="tr-TR" sz="1200" b="1" dirty="0" smtClean="0"/>
              <a:t>inşaat</a:t>
            </a:r>
            <a:endParaRPr lang="tr-TR" sz="1200" b="1" dirty="0"/>
          </a:p>
        </p:txBody>
      </p:sp>
      <p:sp>
        <p:nvSpPr>
          <p:cNvPr id="10" name="Metin kutusu 9"/>
          <p:cNvSpPr txBox="1"/>
          <p:nvPr/>
        </p:nvSpPr>
        <p:spPr>
          <a:xfrm rot="1656774">
            <a:off x="2100284" y="4108166"/>
            <a:ext cx="1300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AŞIRI OTLATMA</a:t>
            </a:r>
            <a:endParaRPr lang="tr-TR" b="1" dirty="0"/>
          </a:p>
        </p:txBody>
      </p:sp>
      <p:sp>
        <p:nvSpPr>
          <p:cNvPr id="7" name="Metin kutusu 6"/>
          <p:cNvSpPr txBox="1"/>
          <p:nvPr/>
        </p:nvSpPr>
        <p:spPr>
          <a:xfrm>
            <a:off x="2543237" y="2450222"/>
            <a:ext cx="207216" cy="1261304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r>
              <a:rPr lang="tr-TR" sz="2400" b="1" dirty="0" smtClean="0"/>
              <a:t>YAKIT</a:t>
            </a:r>
            <a:endParaRPr lang="tr-TR" sz="2400" b="1" dirty="0"/>
          </a:p>
        </p:txBody>
      </p:sp>
      <p:sp>
        <p:nvSpPr>
          <p:cNvPr id="11" name="Metin kutusu 10"/>
          <p:cNvSpPr txBox="1"/>
          <p:nvPr/>
        </p:nvSpPr>
        <p:spPr>
          <a:xfrm rot="834356">
            <a:off x="522565" y="2440643"/>
            <a:ext cx="1466937" cy="230266"/>
          </a:xfrm>
          <a:prstGeom prst="rect">
            <a:avLst/>
          </a:prstGeom>
          <a:noFill/>
        </p:spPr>
        <p:txBody>
          <a:bodyPr wrap="square" rtlCol="0">
            <a:prstTxWarp prst="textChevronInverted">
              <a:avLst/>
            </a:prstTxWarp>
            <a:spAutoFit/>
          </a:bodyPr>
          <a:lstStyle/>
          <a:p>
            <a:r>
              <a:rPr lang="tr-TR" sz="1600" b="1" dirty="0"/>
              <a:t>y</a:t>
            </a:r>
            <a:r>
              <a:rPr lang="tr-TR" sz="1600" b="1" dirty="0" smtClean="0"/>
              <a:t>akacak odun</a:t>
            </a:r>
            <a:endParaRPr lang="tr-TR" sz="1600" b="1" dirty="0"/>
          </a:p>
        </p:txBody>
      </p:sp>
      <p:sp>
        <p:nvSpPr>
          <p:cNvPr id="12" name="Metin kutusu 11"/>
          <p:cNvSpPr txBox="1"/>
          <p:nvPr/>
        </p:nvSpPr>
        <p:spPr>
          <a:xfrm rot="19585987">
            <a:off x="3425149" y="2200666"/>
            <a:ext cx="1487165" cy="369332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tr-TR" sz="2400" b="1" dirty="0" smtClean="0"/>
              <a:t>EREZYON</a:t>
            </a:r>
            <a:endParaRPr lang="tr-TR" sz="2400" b="1" dirty="0"/>
          </a:p>
        </p:txBody>
      </p:sp>
      <p:sp>
        <p:nvSpPr>
          <p:cNvPr id="13" name="Metin kutusu 12"/>
          <p:cNvSpPr txBox="1"/>
          <p:nvPr/>
        </p:nvSpPr>
        <p:spPr>
          <a:xfrm rot="19348208">
            <a:off x="4755505" y="1206190"/>
            <a:ext cx="1139837" cy="210223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r>
              <a:rPr lang="tr-TR" dirty="0" smtClean="0"/>
              <a:t>kuraklık</a:t>
            </a:r>
            <a:endParaRPr lang="tr-TR" dirty="0"/>
          </a:p>
        </p:txBody>
      </p:sp>
      <p:sp>
        <p:nvSpPr>
          <p:cNvPr id="14" name="Metin kutusu 13"/>
          <p:cNvSpPr txBox="1"/>
          <p:nvPr/>
        </p:nvSpPr>
        <p:spPr>
          <a:xfrm>
            <a:off x="4087738" y="2843809"/>
            <a:ext cx="721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SEL</a:t>
            </a:r>
            <a:endParaRPr lang="tr-TR" b="1" dirty="0"/>
          </a:p>
        </p:txBody>
      </p:sp>
      <p:sp>
        <p:nvSpPr>
          <p:cNvPr id="15" name="Metin kutusu 14"/>
          <p:cNvSpPr txBox="1"/>
          <p:nvPr/>
        </p:nvSpPr>
        <p:spPr>
          <a:xfrm>
            <a:off x="4912675" y="281487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yağış</a:t>
            </a:r>
            <a:endParaRPr lang="tr-TR" b="1" dirty="0"/>
          </a:p>
        </p:txBody>
      </p:sp>
      <p:sp>
        <p:nvSpPr>
          <p:cNvPr id="16" name="Metin kutusu 15"/>
          <p:cNvSpPr txBox="1"/>
          <p:nvPr/>
        </p:nvSpPr>
        <p:spPr>
          <a:xfrm>
            <a:off x="3789040" y="5062898"/>
            <a:ext cx="948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İKLİM</a:t>
            </a:r>
            <a:endParaRPr lang="tr-TR" sz="2400" b="1" dirty="0"/>
          </a:p>
        </p:txBody>
      </p:sp>
      <p:sp>
        <p:nvSpPr>
          <p:cNvPr id="17" name="Metin kutusu 16"/>
          <p:cNvSpPr txBox="1"/>
          <p:nvPr/>
        </p:nvSpPr>
        <p:spPr>
          <a:xfrm rot="20531153">
            <a:off x="4906300" y="5078287"/>
            <a:ext cx="872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ısınma</a:t>
            </a:r>
            <a:endParaRPr lang="tr-TR" b="1" dirty="0"/>
          </a:p>
        </p:txBody>
      </p:sp>
      <p:sp>
        <p:nvSpPr>
          <p:cNvPr id="18" name="Metin kutusu 17"/>
          <p:cNvSpPr txBox="1"/>
          <p:nvPr/>
        </p:nvSpPr>
        <p:spPr>
          <a:xfrm rot="1560310">
            <a:off x="4908023" y="5610069"/>
            <a:ext cx="862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karbon</a:t>
            </a:r>
            <a:endParaRPr lang="tr-TR" b="1" dirty="0"/>
          </a:p>
        </p:txBody>
      </p:sp>
      <p:sp>
        <p:nvSpPr>
          <p:cNvPr id="19" name="Metin kutusu 18"/>
          <p:cNvSpPr txBox="1"/>
          <p:nvPr/>
        </p:nvSpPr>
        <p:spPr>
          <a:xfrm>
            <a:off x="188640" y="8313003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bg1"/>
                </a:solidFill>
              </a:rPr>
              <a:t>ORMANSIZLAŞMANIN SEBEPLERİ VE ETKİLERİ NELERDİR ?</a:t>
            </a:r>
            <a:endParaRPr lang="tr-TR" sz="2400" b="1" dirty="0">
              <a:solidFill>
                <a:schemeClr val="bg1"/>
              </a:solidFill>
            </a:endParaRPr>
          </a:p>
        </p:txBody>
      </p:sp>
      <p:sp>
        <p:nvSpPr>
          <p:cNvPr id="20" name="Metin kutusu 19"/>
          <p:cNvSpPr txBox="1"/>
          <p:nvPr/>
        </p:nvSpPr>
        <p:spPr>
          <a:xfrm rot="19493839">
            <a:off x="3630990" y="4100946"/>
            <a:ext cx="1025201" cy="284368"/>
          </a:xfrm>
          <a:prstGeom prst="rect">
            <a:avLst/>
          </a:prstGeom>
          <a:noFill/>
        </p:spPr>
        <p:txBody>
          <a:bodyPr wrap="square" rtlCol="0">
            <a:prstTxWarp prst="textChevronInverted">
              <a:avLst/>
            </a:prstTxWarp>
            <a:spAutoFit/>
          </a:bodyPr>
          <a:lstStyle/>
          <a:p>
            <a:r>
              <a:rPr lang="tr-TR" b="1" dirty="0" smtClean="0"/>
              <a:t>YANGIN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582147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/>
      <p:bldP spid="7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28</Words>
  <Application>Microsoft Office PowerPoint</Application>
  <PresentationFormat>Ekran Gösterisi (4:3)</PresentationFormat>
  <Paragraphs>18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Ofis Teması</vt:lpstr>
      <vt:lpstr>ORMANSIZLAŞMANIN SEBEPLERİ VE ETKİLERİ 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7</dc:creator>
  <cp:lastModifiedBy>WINDOWS 7</cp:lastModifiedBy>
  <cp:revision>6</cp:revision>
  <dcterms:created xsi:type="dcterms:W3CDTF">2013-04-26T16:45:09Z</dcterms:created>
  <dcterms:modified xsi:type="dcterms:W3CDTF">2013-05-31T19:39:15Z</dcterms:modified>
</cp:coreProperties>
</file>