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7" r:id="rId14"/>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54" autoAdjust="0"/>
  </p:normalViewPr>
  <p:slideViewPr>
    <p:cSldViewPr>
      <p:cViewPr varScale="1">
        <p:scale>
          <a:sx n="48" d="100"/>
          <a:sy n="48" d="100"/>
        </p:scale>
        <p:origin x="-235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1714500" y="4165600"/>
            <a:ext cx="4629150" cy="2525816"/>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5156716" y="1676588"/>
            <a:ext cx="3048000" cy="285750"/>
          </a:xfrm>
        </p:spPr>
        <p:txBody>
          <a:bodyPr/>
          <a:lstStyle/>
          <a:p>
            <a:fld id="{4E399779-614C-473A-9CBF-A7A3D1593149}" type="datetimeFigureOut">
              <a:rPr lang="tr-TR" smtClean="0"/>
              <a:pPr/>
              <a:t>27.04.2017</a:t>
            </a:fld>
            <a:endParaRPr lang="tr-TR"/>
          </a:p>
        </p:txBody>
      </p:sp>
      <p:sp>
        <p:nvSpPr>
          <p:cNvPr id="17" name="16 Altbilgi Yer Tutucusu"/>
          <p:cNvSpPr>
            <a:spLocks noGrp="1"/>
          </p:cNvSpPr>
          <p:nvPr>
            <p:ph type="ftr" sz="quarter" idx="11"/>
          </p:nvPr>
        </p:nvSpPr>
        <p:spPr bwMode="auto">
          <a:xfrm rot="5400000">
            <a:off x="4241152" y="5687573"/>
            <a:ext cx="4876800" cy="288036"/>
          </a:xfrm>
        </p:spPr>
        <p:txBody>
          <a:bodyPr/>
          <a:lstStyle/>
          <a:p>
            <a:endParaRPr lang="tr-TR"/>
          </a:p>
        </p:txBody>
      </p:sp>
      <p:sp>
        <p:nvSpPr>
          <p:cNvPr id="10" name="9 Dikdörtgen"/>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994158" y="6571603"/>
            <a:ext cx="457200" cy="690032"/>
          </a:xfrm>
        </p:spPr>
        <p:txBody>
          <a:bodyPr/>
          <a:lstStyle/>
          <a:p>
            <a:fld id="{75514E1B-05AF-4238-BDAF-3B85302726E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399779-614C-473A-9CBF-A7A3D1593149}" type="datetimeFigureOut">
              <a:rPr lang="tr-TR" smtClean="0"/>
              <a:pPr/>
              <a:t>27.04.2017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514E1B-05AF-4238-BDAF-3B85302726E1}" type="slidenum">
              <a:rPr lang="tr-TR" smtClean="0"/>
              <a:pPr/>
              <a:t>‹#›</a:t>
            </a:fld>
            <a:endParaRPr lang="tr-TR"/>
          </a:p>
        </p:txBody>
      </p:sp>
    </p:spTree>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186"/>
            <a:ext cx="1257300" cy="780203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5"/>
            <a:ext cx="4514850" cy="780203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399779-614C-473A-9CBF-A7A3D1593149}" type="datetimeFigureOut">
              <a:rPr lang="tr-TR" smtClean="0"/>
              <a:pPr/>
              <a:t>27.04.2017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514E1B-05AF-4238-BDAF-3B85302726E1}" type="slidenum">
              <a:rPr lang="tr-TR" smtClean="0"/>
              <a:pPr/>
              <a:t>‹#›</a:t>
            </a:fld>
            <a:endParaRPr lang="tr-TR"/>
          </a:p>
        </p:txBody>
      </p:sp>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342900" y="2133600"/>
            <a:ext cx="5600700" cy="6498336"/>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4E399779-614C-473A-9CBF-A7A3D1593149}" type="datetimeFigureOut">
              <a:rPr lang="tr-TR" smtClean="0"/>
              <a:pPr/>
              <a:t>27.04.2017</a:t>
            </a:fld>
            <a:endParaRPr lang="tr-TR"/>
          </a:p>
        </p:txBody>
      </p:sp>
      <p:sp>
        <p:nvSpPr>
          <p:cNvPr id="9" name="8 Slayt Numarası Yer Tutucusu"/>
          <p:cNvSpPr>
            <a:spLocks noGrp="1"/>
          </p:cNvSpPr>
          <p:nvPr>
            <p:ph type="sldNum" sz="quarter" idx="15"/>
          </p:nvPr>
        </p:nvSpPr>
        <p:spPr/>
        <p:txBody>
          <a:bodyPr rtlCol="0"/>
          <a:lstStyle/>
          <a:p>
            <a:fld id="{75514E1B-05AF-4238-BDAF-3B85302726E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714500" y="3860800"/>
            <a:ext cx="4629150" cy="273812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5155692" y="1671701"/>
            <a:ext cx="3048000" cy="285750"/>
          </a:xfrm>
        </p:spPr>
        <p:txBody>
          <a:bodyPr/>
          <a:lstStyle/>
          <a:p>
            <a:fld id="{4E399779-614C-473A-9CBF-A7A3D1593149}" type="datetimeFigureOut">
              <a:rPr lang="tr-TR" smtClean="0"/>
              <a:pPr/>
              <a:t>27.04.2017</a:t>
            </a:fld>
            <a:endParaRPr lang="tr-TR"/>
          </a:p>
        </p:txBody>
      </p:sp>
      <p:sp>
        <p:nvSpPr>
          <p:cNvPr id="5" name="4 Altbilgi Yer Tutucusu"/>
          <p:cNvSpPr>
            <a:spLocks noGrp="1"/>
          </p:cNvSpPr>
          <p:nvPr>
            <p:ph type="ftr" sz="quarter" idx="11"/>
          </p:nvPr>
        </p:nvSpPr>
        <p:spPr bwMode="auto">
          <a:xfrm rot="5400000">
            <a:off x="4241292" y="5683758"/>
            <a:ext cx="4876800" cy="288036"/>
          </a:xfrm>
        </p:spPr>
        <p:txBody>
          <a:bodyPr/>
          <a:lstStyle/>
          <a:p>
            <a:endParaRPr lang="tr-TR"/>
          </a:p>
        </p:txBody>
      </p:sp>
      <p:sp>
        <p:nvSpPr>
          <p:cNvPr id="9" name="8 Dikdörtgen"/>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005462" y="6571603"/>
            <a:ext cx="457200" cy="690032"/>
          </a:xfrm>
        </p:spPr>
        <p:txBody>
          <a:bodyPr/>
          <a:lstStyle/>
          <a:p>
            <a:fld id="{75514E1B-05AF-4238-BDAF-3B85302726E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E399779-614C-473A-9CBF-A7A3D1593149}" type="datetimeFigureOut">
              <a:rPr lang="tr-TR" smtClean="0"/>
              <a:pPr/>
              <a:t>27.04.2017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514E1B-05AF-4238-BDAF-3B85302726E1}" type="slidenum">
              <a:rPr lang="tr-TR" smtClean="0"/>
              <a:pPr/>
              <a:t>‹#›</a:t>
            </a:fld>
            <a:endParaRPr lang="tr-TR"/>
          </a:p>
        </p:txBody>
      </p:sp>
      <p:sp>
        <p:nvSpPr>
          <p:cNvPr id="9" name="8 İçerik Yer Tutucusu"/>
          <p:cNvSpPr>
            <a:spLocks noGrp="1"/>
          </p:cNvSpPr>
          <p:nvPr>
            <p:ph sz="quarter" idx="1"/>
          </p:nvPr>
        </p:nvSpPr>
        <p:spPr>
          <a:xfrm>
            <a:off x="342900"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3202686" y="2133600"/>
            <a:ext cx="2743200" cy="6096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5657850" cy="1524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4E399779-614C-473A-9CBF-A7A3D1593149}" type="datetimeFigureOut">
              <a:rPr lang="tr-TR" smtClean="0"/>
              <a:pPr/>
              <a:t>27.04.2017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5514E1B-05AF-4238-BDAF-3B85302726E1}" type="slidenum">
              <a:rPr lang="tr-TR" smtClean="0"/>
              <a:pPr/>
              <a:t>‹#›</a:t>
            </a:fld>
            <a:endParaRPr lang="tr-TR"/>
          </a:p>
        </p:txBody>
      </p:sp>
      <p:sp>
        <p:nvSpPr>
          <p:cNvPr id="11" name="10 İçerik Yer Tutucusu"/>
          <p:cNvSpPr>
            <a:spLocks noGrp="1"/>
          </p:cNvSpPr>
          <p:nvPr>
            <p:ph sz="quarter" idx="2"/>
          </p:nvPr>
        </p:nvSpPr>
        <p:spPr>
          <a:xfrm>
            <a:off x="342900"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3278981" y="3149600"/>
            <a:ext cx="2743200" cy="5181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med">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4E399779-614C-473A-9CBF-A7A3D1593149}" type="datetimeFigureOut">
              <a:rPr lang="tr-TR" smtClean="0"/>
              <a:pPr/>
              <a:t>27.04.2017</a:t>
            </a:fld>
            <a:endParaRPr lang="tr-TR"/>
          </a:p>
        </p:txBody>
      </p:sp>
      <p:sp>
        <p:nvSpPr>
          <p:cNvPr id="7" name="6 Slayt Numarası Yer Tutucusu"/>
          <p:cNvSpPr>
            <a:spLocks noGrp="1"/>
          </p:cNvSpPr>
          <p:nvPr>
            <p:ph type="sldNum" sz="quarter" idx="11"/>
          </p:nvPr>
        </p:nvSpPr>
        <p:spPr/>
        <p:txBody>
          <a:bodyPr rtlCol="0"/>
          <a:lstStyle/>
          <a:p>
            <a:fld id="{75514E1B-05AF-4238-BDAF-3B85302726E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E399779-614C-473A-9CBF-A7A3D1593149}" type="datetimeFigureOut">
              <a:rPr lang="tr-TR" smtClean="0"/>
              <a:pPr/>
              <a:t>27.04.2017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5514E1B-05AF-4238-BDAF-3B85302726E1}" type="slidenum">
              <a:rPr lang="tr-TR" smtClean="0"/>
              <a:pPr/>
              <a:t>‹#›</a:t>
            </a:fld>
            <a:endParaRPr lang="tr-TR"/>
          </a:p>
        </p:txBody>
      </p:sp>
    </p:spTree>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228600" y="365760"/>
            <a:ext cx="4229100" cy="843686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4E399779-614C-473A-9CBF-A7A3D1593149}" type="datetimeFigureOut">
              <a:rPr lang="tr-TR" smtClean="0"/>
              <a:pPr/>
              <a:t>27.04.2017</a:t>
            </a:fld>
            <a:endParaRPr lang="tr-TR"/>
          </a:p>
        </p:txBody>
      </p:sp>
      <p:sp>
        <p:nvSpPr>
          <p:cNvPr id="22" name="21 Slayt Numarası Yer Tutucusu"/>
          <p:cNvSpPr>
            <a:spLocks noGrp="1"/>
          </p:cNvSpPr>
          <p:nvPr>
            <p:ph type="sldNum" sz="quarter" idx="15"/>
          </p:nvPr>
        </p:nvSpPr>
        <p:spPr/>
        <p:txBody>
          <a:bodyPr rtlCol="0"/>
          <a:lstStyle/>
          <a:p>
            <a:fld id="{75514E1B-05AF-4238-BDAF-3B85302726E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672370" y="4400550"/>
            <a:ext cx="8412480" cy="3429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4E399779-614C-473A-9CBF-A7A3D1593149}" type="datetimeFigureOut">
              <a:rPr lang="tr-TR" smtClean="0"/>
              <a:pPr/>
              <a:t>27.04.2017</a:t>
            </a:fld>
            <a:endParaRPr lang="tr-TR"/>
          </a:p>
        </p:txBody>
      </p:sp>
      <p:sp>
        <p:nvSpPr>
          <p:cNvPr id="18" name="17 Slayt Numarası Yer Tutucusu"/>
          <p:cNvSpPr>
            <a:spLocks noGrp="1"/>
          </p:cNvSpPr>
          <p:nvPr>
            <p:ph type="sldNum" sz="quarter" idx="11"/>
          </p:nvPr>
        </p:nvSpPr>
        <p:spPr/>
        <p:txBody>
          <a:bodyPr rtlCol="0"/>
          <a:lstStyle/>
          <a:p>
            <a:fld id="{75514E1B-05AF-4238-BDAF-3B85302726E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342900" y="366184"/>
            <a:ext cx="5600700" cy="1524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4E399779-614C-473A-9CBF-A7A3D1593149}" type="datetimeFigureOut">
              <a:rPr lang="tr-TR" smtClean="0"/>
              <a:pPr/>
              <a:t>27.04.2017</a:t>
            </a:fld>
            <a:endParaRPr lang="tr-TR"/>
          </a:p>
        </p:txBody>
      </p:sp>
      <p:sp>
        <p:nvSpPr>
          <p:cNvPr id="3" name="2 Altbilgi Yer Tutucusu"/>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fld id="{75514E1B-05AF-4238-BDAF-3B85302726E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56792" y="1876520"/>
            <a:ext cx="5143500" cy="4567688"/>
          </a:xfrm>
        </p:spPr>
        <p:txBody>
          <a:bodyPr>
            <a:noAutofit/>
          </a:bodyPr>
          <a:lstStyle/>
          <a:p>
            <a:pPr algn="ctr"/>
            <a:r>
              <a:rPr lang="tr-TR" sz="5500" dirty="0" smtClean="0">
                <a:solidFill>
                  <a:schemeClr val="tx1"/>
                </a:solidFill>
              </a:rPr>
              <a:t>GÜZEL YAŞAMANIN 10 ANAHTARI</a:t>
            </a:r>
            <a:endParaRPr lang="tr-TR" sz="5500" dirty="0">
              <a:solidFill>
                <a:schemeClr val="tx1"/>
              </a:solidFill>
            </a:endParaRPr>
          </a:p>
        </p:txBody>
      </p:sp>
      <p:sp>
        <p:nvSpPr>
          <p:cNvPr id="4" name="Alt Başlık 3"/>
          <p:cNvSpPr>
            <a:spLocks noGrp="1"/>
          </p:cNvSpPr>
          <p:nvPr>
            <p:ph type="subTitle" idx="1"/>
          </p:nvPr>
        </p:nvSpPr>
        <p:spPr/>
        <p:txBody>
          <a:bodyPr/>
          <a:lstStyle/>
          <a:p>
            <a:endParaRPr lang="tr-TR"/>
          </a:p>
        </p:txBody>
      </p:sp>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7. Ya yap ya yapma. Denemek yok! </a:t>
            </a:r>
            <a:r>
              <a:rPr lang="tr-TR" dirty="0" smtClean="0"/>
              <a:t>- </a:t>
            </a:r>
            <a:r>
              <a:rPr lang="tr-TR" dirty="0" err="1" smtClean="0"/>
              <a:t>Yoda</a:t>
            </a:r>
            <a:r>
              <a:rPr lang="tr-TR" dirty="0" smtClean="0"/>
              <a:t> (Yıldız Savaşları)</a:t>
            </a:r>
            <a:br>
              <a:rPr lang="tr-TR" dirty="0" smtClean="0"/>
            </a:br>
            <a:endParaRPr lang="tr-TR" dirty="0"/>
          </a:p>
        </p:txBody>
      </p:sp>
      <p:sp>
        <p:nvSpPr>
          <p:cNvPr id="3" name="2 İçerik Yer Tutucusu"/>
          <p:cNvSpPr>
            <a:spLocks noGrp="1"/>
          </p:cNvSpPr>
          <p:nvPr>
            <p:ph sz="quarter" idx="1"/>
          </p:nvPr>
        </p:nvSpPr>
        <p:spPr>
          <a:xfrm>
            <a:off x="0" y="5868144"/>
            <a:ext cx="6172200" cy="1478293"/>
          </a:xfrm>
        </p:spPr>
        <p:txBody>
          <a:bodyPr>
            <a:noAutofit/>
          </a:bodyPr>
          <a:lstStyle/>
          <a:p>
            <a:pPr>
              <a:buNone/>
            </a:pPr>
            <a:r>
              <a:rPr lang="tr-TR" sz="3000" dirty="0" smtClean="0"/>
              <a:t>	Hayat seri hareket, karar ve kararlılık gerektirir.Tereddütte kalanlar geride kalır. Hayatın üstüne gitmezseniz hayat sizin üstünüze gelir.</a:t>
            </a:r>
          </a:p>
          <a:p>
            <a:pPr>
              <a:buNone/>
            </a:pPr>
            <a:endParaRPr lang="tr-TR" sz="3000" dirty="0"/>
          </a:p>
        </p:txBody>
      </p:sp>
      <p:pic>
        <p:nvPicPr>
          <p:cNvPr id="4" name="Picture 5" descr="C:\Documents and Settings\Administrator\Desktop\star-wars-usta-yoda.jpg"/>
          <p:cNvPicPr>
            <a:picLocks noChangeAspect="1" noChangeArrowheads="1"/>
          </p:cNvPicPr>
          <p:nvPr/>
        </p:nvPicPr>
        <p:blipFill>
          <a:blip r:embed="rId2" cstate="print"/>
          <a:srcRect/>
          <a:stretch>
            <a:fillRect/>
          </a:stretch>
        </p:blipFill>
        <p:spPr bwMode="auto">
          <a:xfrm>
            <a:off x="1124744" y="2051720"/>
            <a:ext cx="4224469" cy="3168352"/>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6632" y="467544"/>
            <a:ext cx="6741368" cy="1956048"/>
          </a:xfrm>
        </p:spPr>
        <p:txBody>
          <a:bodyPr>
            <a:noAutofit/>
          </a:bodyPr>
          <a:lstStyle/>
          <a:p>
            <a:r>
              <a:rPr lang="tr-TR" b="1" i="1" dirty="0" smtClean="0"/>
              <a:t>8. Mükemmellik, ekleyecek bir şey kalmadığında değil, alınacak bir şey kalmadığında oluşur - </a:t>
            </a:r>
            <a:r>
              <a:rPr lang="tr-TR" dirty="0" err="1" smtClean="0"/>
              <a:t>Antoine</a:t>
            </a:r>
            <a:r>
              <a:rPr lang="tr-TR" dirty="0" smtClean="0"/>
              <a:t> de </a:t>
            </a:r>
            <a:r>
              <a:rPr lang="tr-TR" dirty="0" err="1" smtClean="0"/>
              <a:t>St</a:t>
            </a:r>
            <a:r>
              <a:rPr lang="tr-TR" dirty="0" smtClean="0"/>
              <a:t>.</a:t>
            </a:r>
            <a:r>
              <a:rPr lang="tr-TR" dirty="0" err="1" smtClean="0"/>
              <a:t>Exupery</a:t>
            </a:r>
            <a:endParaRPr lang="tr-TR" dirty="0"/>
          </a:p>
        </p:txBody>
      </p:sp>
      <p:sp>
        <p:nvSpPr>
          <p:cNvPr id="4" name="3 Dikdörtgen"/>
          <p:cNvSpPr/>
          <p:nvPr/>
        </p:nvSpPr>
        <p:spPr>
          <a:xfrm>
            <a:off x="72008" y="5220072"/>
            <a:ext cx="6453336" cy="3785652"/>
          </a:xfrm>
          <a:prstGeom prst="rect">
            <a:avLst/>
          </a:prstGeom>
        </p:spPr>
        <p:txBody>
          <a:bodyPr wrap="square">
            <a:spAutoFit/>
          </a:bodyPr>
          <a:lstStyle/>
          <a:p>
            <a:r>
              <a:rPr lang="tr-TR" sz="3000" dirty="0"/>
              <a:t>Hayatınızı basitleştirin. Basite indirge, indirge, bir kere daha indirge... O zaman ne kalıyor, ona bak. İstekler listenizi kısa tutun. Kısa tutun ki </a:t>
            </a:r>
            <a:r>
              <a:rPr lang="tr-TR" sz="3000" dirty="0" smtClean="0"/>
              <a:t>bitirebilin. Güneş </a:t>
            </a:r>
            <a:r>
              <a:rPr lang="tr-TR" sz="3000" dirty="0"/>
              <a:t>ışığına büyüteç tutmak gibi, odaklamazsanız hayatı yakamazsınız. </a:t>
            </a:r>
          </a:p>
        </p:txBody>
      </p:sp>
      <p:pic>
        <p:nvPicPr>
          <p:cNvPr id="5" name="Picture 6" descr="C:\Documents and Settings\Administrator\Desktop\antonia.jpeg"/>
          <p:cNvPicPr>
            <a:picLocks noChangeAspect="1" noChangeArrowheads="1"/>
          </p:cNvPicPr>
          <p:nvPr/>
        </p:nvPicPr>
        <p:blipFill>
          <a:blip r:embed="rId2" cstate="print"/>
          <a:srcRect/>
          <a:stretch>
            <a:fillRect/>
          </a:stretch>
        </p:blipFill>
        <p:spPr bwMode="auto">
          <a:xfrm>
            <a:off x="1961456" y="2740551"/>
            <a:ext cx="2475656" cy="2263497"/>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00" y="527720"/>
            <a:ext cx="5600700" cy="1524000"/>
          </a:xfrm>
        </p:spPr>
        <p:txBody>
          <a:bodyPr>
            <a:normAutofit fontScale="90000"/>
          </a:bodyPr>
          <a:lstStyle/>
          <a:p>
            <a:r>
              <a:rPr lang="tr-TR" b="1" i="1" dirty="0" smtClean="0"/>
              <a:t>9. Kabiliyet yoksa sanatçı olmaz, ama çalışılmadıkça kabiliyet hiç bir işe yaramaz -</a:t>
            </a:r>
            <a:r>
              <a:rPr lang="tr-TR" dirty="0" smtClean="0"/>
              <a:t> Emile </a:t>
            </a:r>
            <a:r>
              <a:rPr lang="tr-TR" dirty="0" err="1" smtClean="0"/>
              <a:t>Zola</a:t>
            </a:r>
            <a:endParaRPr lang="tr-TR" dirty="0"/>
          </a:p>
        </p:txBody>
      </p:sp>
      <p:sp>
        <p:nvSpPr>
          <p:cNvPr id="4" name="3 Dikdörtgen"/>
          <p:cNvSpPr/>
          <p:nvPr/>
        </p:nvSpPr>
        <p:spPr>
          <a:xfrm>
            <a:off x="332656" y="5814134"/>
            <a:ext cx="5904656" cy="2862322"/>
          </a:xfrm>
          <a:prstGeom prst="rect">
            <a:avLst/>
          </a:prstGeom>
        </p:spPr>
        <p:txBody>
          <a:bodyPr wrap="square">
            <a:spAutoFit/>
          </a:bodyPr>
          <a:lstStyle/>
          <a:p>
            <a:r>
              <a:rPr lang="tr-TR" sz="3000" dirty="0"/>
              <a:t>Ancak akıllı, bilinçli ve odağı şaşmayan çabalar sonrası olası potansiyelin yapabilecekleri gerçekleşir. Elması yontmadıkça elinizde sadece bir taş parçası vardır.</a:t>
            </a:r>
          </a:p>
        </p:txBody>
      </p:sp>
      <p:pic>
        <p:nvPicPr>
          <p:cNvPr id="5" name="Picture 7" descr="C:\Documents and Settings\Administrator\Desktop\emile zola.jpg"/>
          <p:cNvPicPr>
            <a:picLocks noChangeAspect="1" noChangeArrowheads="1"/>
          </p:cNvPicPr>
          <p:nvPr/>
        </p:nvPicPr>
        <p:blipFill>
          <a:blip r:embed="rId2" cstate="print"/>
          <a:srcRect/>
          <a:stretch>
            <a:fillRect/>
          </a:stretch>
        </p:blipFill>
        <p:spPr bwMode="auto">
          <a:xfrm>
            <a:off x="2060848" y="2483768"/>
            <a:ext cx="2476115" cy="2822079"/>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6876256"/>
            <a:ext cx="64533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500" b="1" i="0" u="none" strike="noStrike" cap="none" normalizeH="0" baseline="0" dirty="0" smtClean="0">
                <a:ln>
                  <a:noFill/>
                </a:ln>
                <a:solidFill>
                  <a:schemeClr val="tx1"/>
                </a:solidFill>
                <a:effectLst/>
                <a:latin typeface="+mj-lt"/>
                <a:ea typeface="Times New Roman" pitchFamily="18" charset="0"/>
              </a:rPr>
              <a:t>Şükretmeyi unutmamak gerek!</a:t>
            </a:r>
            <a:endParaRPr kumimoji="0" lang="tr-TR" sz="4500" b="1" i="0" u="none" strike="noStrike" cap="none" normalizeH="0" baseline="0" dirty="0" smtClean="0">
              <a:ln>
                <a:noFill/>
              </a:ln>
              <a:solidFill>
                <a:schemeClr val="tx1"/>
              </a:solidFill>
              <a:effectLst/>
              <a:latin typeface="+mj-lt"/>
            </a:endParaRPr>
          </a:p>
        </p:txBody>
      </p:sp>
      <p:sp>
        <p:nvSpPr>
          <p:cNvPr id="6" name="2 İçerik Yer Tutucusu"/>
          <p:cNvSpPr>
            <a:spLocks noGrp="1"/>
          </p:cNvSpPr>
          <p:nvPr>
            <p:ph type="title"/>
          </p:nvPr>
        </p:nvSpPr>
        <p:spPr>
          <a:xfrm>
            <a:off x="342900" y="1031776"/>
            <a:ext cx="6515100" cy="1524000"/>
          </a:xfrm>
        </p:spPr>
        <p:txBody>
          <a:bodyPr>
            <a:normAutofit fontScale="90000"/>
          </a:bodyPr>
          <a:lstStyle/>
          <a:p>
            <a:pPr>
              <a:buNone/>
            </a:pPr>
            <a:r>
              <a:rPr lang="tr-TR" b="1" i="1" dirty="0"/>
              <a:t>10. Hayatı yaşamanın iki yolu var. Biri hiçbir şey mucize değilmiş gibi yaşamak... Diğeri her şey mucizeymiş gibi yaşamak - </a:t>
            </a:r>
            <a:r>
              <a:rPr lang="tr-TR" dirty="0" err="1"/>
              <a:t>Albert</a:t>
            </a:r>
            <a:r>
              <a:rPr lang="tr-TR" dirty="0"/>
              <a:t> Einstein.</a:t>
            </a:r>
          </a:p>
        </p:txBody>
      </p:sp>
      <p:sp>
        <p:nvSpPr>
          <p:cNvPr id="1026" name="AutoShape 2" descr="http://t2.gstatic.com/images?q=tbn:ANd9GcTlEcYTjsqgNz8hpScF0IiCmMFeiBJrmNG-1fvDi9SRyG4Spt0Zww"/>
          <p:cNvSpPr>
            <a:spLocks noChangeAspect="1" noChangeArrowheads="1"/>
          </p:cNvSpPr>
          <p:nvPr/>
        </p:nvSpPr>
        <p:spPr bwMode="auto">
          <a:xfrm>
            <a:off x="155575" y="-1684338"/>
            <a:ext cx="2695575" cy="3514726"/>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 name="Picture 9" descr="C:\Documents and Settings\Administrator\Desktop\einstein-1.jpg"/>
          <p:cNvPicPr>
            <a:picLocks noChangeAspect="1" noChangeArrowheads="1"/>
          </p:cNvPicPr>
          <p:nvPr/>
        </p:nvPicPr>
        <p:blipFill>
          <a:blip r:embed="rId2" cstate="print"/>
          <a:srcRect/>
          <a:stretch>
            <a:fillRect/>
          </a:stretch>
        </p:blipFill>
        <p:spPr bwMode="auto">
          <a:xfrm>
            <a:off x="1916832" y="2888912"/>
            <a:ext cx="3059832" cy="3987344"/>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42900" y="2133600"/>
            <a:ext cx="5600700" cy="5606752"/>
          </a:xfrm>
        </p:spPr>
        <p:txBody>
          <a:bodyPr>
            <a:noAutofit/>
          </a:bodyPr>
          <a:lstStyle/>
          <a:p>
            <a:pPr>
              <a:buNone/>
            </a:pPr>
            <a:r>
              <a:rPr lang="tr-TR" sz="3000" dirty="0" smtClean="0"/>
              <a:t>		Her </a:t>
            </a:r>
            <a:r>
              <a:rPr lang="tr-TR" sz="3000" dirty="0"/>
              <a:t>ülkenin binlerce atasözü var, özdeyişi var. Bunlar birikimlerin hap halinde ifade edilmiş şekli.Ünlülerin, toplumları etkileyen kişilerin özdeyişleri var, çoğu zaman yazarlar anlatmak istedikleri konuya giriş yaparken "ufuk açma" niyetine alıntı yaparlar. </a:t>
            </a:r>
          </a:p>
        </p:txBody>
      </p:sp>
    </p:spTree>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42900" y="1835696"/>
            <a:ext cx="5600700" cy="6498336"/>
          </a:xfrm>
        </p:spPr>
        <p:txBody>
          <a:bodyPr>
            <a:normAutofit/>
          </a:bodyPr>
          <a:lstStyle/>
          <a:p>
            <a:pPr>
              <a:buNone/>
            </a:pPr>
            <a:r>
              <a:rPr lang="tr-TR" sz="3000" dirty="0" smtClean="0"/>
              <a:t>		E</a:t>
            </a:r>
            <a:r>
              <a:rPr lang="tr-TR" sz="3000" dirty="0"/>
              <a:t>. </a:t>
            </a:r>
            <a:r>
              <a:rPr lang="tr-TR" sz="3000" dirty="0" err="1"/>
              <a:t>Humbert</a:t>
            </a:r>
            <a:r>
              <a:rPr lang="tr-TR" sz="3000" dirty="0"/>
              <a:t> adlı bir psikiyatri profesörü, "İnsanlara mutlu yaşamın anahtarını 10 kuralda toplayacak olsam, hangi deyişleri seçerdim" diye kapsamlı bir çalışma sonrası bir liste çıkartmış. </a:t>
            </a:r>
          </a:p>
        </p:txBody>
      </p:sp>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76672" y="5868144"/>
            <a:ext cx="580526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3000" b="0" i="0" u="none" strike="noStrike" cap="none" normalizeH="0" baseline="0" dirty="0" smtClean="0">
                <a:ln>
                  <a:noFill/>
                </a:ln>
                <a:solidFill>
                  <a:schemeClr val="tx1"/>
                </a:solidFill>
                <a:effectLst/>
                <a:latin typeface="+mj-lt"/>
                <a:ea typeface="Times New Roman" pitchFamily="18" charset="0"/>
              </a:rPr>
              <a:t>Kendi içinde yolculuk yap. Günlük tut. Kalbin, gönlün, vicdanın ne diyor? Neyi öne çıkartıyor? Dünyaya bilinçli bakmanın yolu başta bu iç yolculuktan geçiyor. </a:t>
            </a:r>
            <a:endParaRPr kumimoji="0" lang="tr-TR" sz="3000" b="0" i="0" u="none" strike="noStrike" cap="none" normalizeH="0" baseline="0" dirty="0" smtClean="0">
              <a:ln>
                <a:noFill/>
              </a:ln>
              <a:solidFill>
                <a:schemeClr val="tx1"/>
              </a:solidFill>
              <a:effectLst/>
              <a:latin typeface="+mj-lt"/>
            </a:endParaRPr>
          </a:p>
        </p:txBody>
      </p:sp>
      <p:sp>
        <p:nvSpPr>
          <p:cNvPr id="6" name="2 İçerik Yer Tutucusu"/>
          <p:cNvSpPr>
            <a:spLocks noGrp="1"/>
          </p:cNvSpPr>
          <p:nvPr>
            <p:ph type="title"/>
          </p:nvPr>
        </p:nvSpPr>
        <p:spPr>
          <a:xfrm>
            <a:off x="692696" y="395536"/>
            <a:ext cx="5600700" cy="1524000"/>
          </a:xfrm>
        </p:spPr>
        <p:txBody>
          <a:bodyPr/>
          <a:lstStyle/>
          <a:p>
            <a:pPr>
              <a:buNone/>
            </a:pPr>
            <a:r>
              <a:rPr lang="tr-TR" b="1" i="1" dirty="0"/>
              <a:t>1. Kendini </a:t>
            </a:r>
            <a:r>
              <a:rPr lang="tr-TR" b="1" i="1" dirty="0" smtClean="0"/>
              <a:t>tanI</a:t>
            </a:r>
            <a:r>
              <a:rPr lang="tr-TR" dirty="0" smtClean="0"/>
              <a:t> </a:t>
            </a:r>
            <a:r>
              <a:rPr lang="tr-TR" dirty="0"/>
              <a:t>-Sokrat</a:t>
            </a:r>
          </a:p>
          <a:p>
            <a:endParaRPr lang="tr-TR" dirty="0"/>
          </a:p>
        </p:txBody>
      </p:sp>
      <p:pic>
        <p:nvPicPr>
          <p:cNvPr id="4" name="Picture 8" descr="C:\Documents and Settings\Administrator\Desktop\sokrates-socrates-9.jpg"/>
          <p:cNvPicPr>
            <a:picLocks noChangeAspect="1" noChangeArrowheads="1"/>
          </p:cNvPicPr>
          <p:nvPr/>
        </p:nvPicPr>
        <p:blipFill>
          <a:blip r:embed="rId2" cstate="print"/>
          <a:srcRect/>
          <a:stretch>
            <a:fillRect/>
          </a:stretch>
        </p:blipFill>
        <p:spPr bwMode="auto">
          <a:xfrm>
            <a:off x="1268760" y="1907704"/>
            <a:ext cx="3384376" cy="3604498"/>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2. Olduğun gibi görün ya da göründüğün gibi ol</a:t>
            </a:r>
            <a:r>
              <a:rPr lang="tr-TR" dirty="0" smtClean="0"/>
              <a:t> - Mevlana</a:t>
            </a:r>
            <a:br>
              <a:rPr lang="tr-TR" dirty="0" smtClean="0"/>
            </a:br>
            <a:endParaRPr lang="tr-TR" dirty="0"/>
          </a:p>
        </p:txBody>
      </p:sp>
      <p:sp>
        <p:nvSpPr>
          <p:cNvPr id="4" name="3 Dikdörtgen"/>
          <p:cNvSpPr/>
          <p:nvPr/>
        </p:nvSpPr>
        <p:spPr>
          <a:xfrm>
            <a:off x="836712" y="5136445"/>
            <a:ext cx="5112568" cy="3323987"/>
          </a:xfrm>
          <a:prstGeom prst="rect">
            <a:avLst/>
          </a:prstGeom>
        </p:spPr>
        <p:txBody>
          <a:bodyPr wrap="square">
            <a:spAutoFit/>
          </a:bodyPr>
          <a:lstStyle/>
          <a:p>
            <a:r>
              <a:rPr lang="tr-TR" sz="3000" dirty="0"/>
              <a:t>Dürüst ol, adil ol, hakça düşün. İçinden gelen sesin öne çıkardığı değerleri koru. Hayatta </a:t>
            </a:r>
            <a:r>
              <a:rPr lang="tr-TR" sz="3000" dirty="0" smtClean="0"/>
              <a:t>bir şeyleri </a:t>
            </a:r>
            <a:r>
              <a:rPr lang="tr-TR" sz="3000" dirty="0"/>
              <a:t>korumak için ayakta kalmazsan her şey seni düşürür. </a:t>
            </a:r>
          </a:p>
        </p:txBody>
      </p:sp>
      <p:pic>
        <p:nvPicPr>
          <p:cNvPr id="5" name="Picture 2" descr="C:\Documents and Settings\Administrator\Desktop\mevlana-celaleddini-rumi.jpg"/>
          <p:cNvPicPr>
            <a:picLocks noChangeAspect="1" noChangeArrowheads="1"/>
          </p:cNvPicPr>
          <p:nvPr/>
        </p:nvPicPr>
        <p:blipFill>
          <a:blip r:embed="rId2" cstate="print"/>
          <a:srcRect/>
          <a:stretch>
            <a:fillRect/>
          </a:stretch>
        </p:blipFill>
        <p:spPr bwMode="auto">
          <a:xfrm>
            <a:off x="1772816" y="1907704"/>
            <a:ext cx="3034656" cy="2905646"/>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 3. En yukarda sevgi var</a:t>
            </a:r>
            <a:r>
              <a:rPr lang="tr-TR" dirty="0" smtClean="0"/>
              <a:t> - Aziz Paul</a:t>
            </a:r>
            <a:br>
              <a:rPr lang="tr-TR" dirty="0" smtClean="0"/>
            </a:br>
            <a:endParaRPr lang="tr-TR" dirty="0"/>
          </a:p>
        </p:txBody>
      </p:sp>
      <p:sp>
        <p:nvSpPr>
          <p:cNvPr id="4" name="3 Dikdörtgen"/>
          <p:cNvSpPr/>
          <p:nvPr/>
        </p:nvSpPr>
        <p:spPr>
          <a:xfrm>
            <a:off x="620688" y="5598110"/>
            <a:ext cx="5143500" cy="2862322"/>
          </a:xfrm>
          <a:prstGeom prst="rect">
            <a:avLst/>
          </a:prstGeom>
        </p:spPr>
        <p:txBody>
          <a:bodyPr wrap="square">
            <a:spAutoFit/>
          </a:bodyPr>
          <a:lstStyle/>
          <a:p>
            <a:r>
              <a:rPr lang="tr-TR" sz="3000" dirty="0"/>
              <a:t>Sesi müziğe dönüştüren </a:t>
            </a:r>
            <a:r>
              <a:rPr lang="tr-TR" sz="3000" dirty="0" smtClean="0"/>
              <a:t>sevgidir. Sevgi olmazsa</a:t>
            </a:r>
            <a:r>
              <a:rPr lang="tr-TR" sz="3000" dirty="0"/>
              <a:t>, sevgi ilişkileri yoksa, ihtimam eksikse hayatın kuru bir daldan farkı kalmaz. </a:t>
            </a:r>
          </a:p>
        </p:txBody>
      </p:sp>
      <p:pic>
        <p:nvPicPr>
          <p:cNvPr id="6" name="Picture 4" descr="C:\Documents and Settings\Administrator\Desktop\azizpaulunyolunda_02.jpg"/>
          <p:cNvPicPr>
            <a:picLocks noChangeAspect="1" noChangeArrowheads="1"/>
          </p:cNvPicPr>
          <p:nvPr/>
        </p:nvPicPr>
        <p:blipFill>
          <a:blip r:embed="rId2" cstate="print"/>
          <a:srcRect/>
          <a:stretch>
            <a:fillRect/>
          </a:stretch>
        </p:blipFill>
        <p:spPr bwMode="auto">
          <a:xfrm>
            <a:off x="1556792" y="1808616"/>
            <a:ext cx="3024336" cy="3402378"/>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4. Dünyayı hayal gücü döndürür </a:t>
            </a:r>
            <a:r>
              <a:rPr lang="tr-TR" dirty="0" smtClean="0"/>
              <a:t>- </a:t>
            </a:r>
            <a:r>
              <a:rPr lang="tr-TR" dirty="0" err="1" smtClean="0"/>
              <a:t>Albert</a:t>
            </a:r>
            <a:r>
              <a:rPr lang="tr-TR" dirty="0" smtClean="0"/>
              <a:t> Einstein</a:t>
            </a:r>
            <a:br>
              <a:rPr lang="tr-TR" dirty="0" smtClean="0"/>
            </a:br>
            <a:endParaRPr lang="tr-TR" dirty="0"/>
          </a:p>
        </p:txBody>
      </p:sp>
      <p:sp>
        <p:nvSpPr>
          <p:cNvPr id="4" name="3 Dikdörtgen"/>
          <p:cNvSpPr/>
          <p:nvPr/>
        </p:nvSpPr>
        <p:spPr>
          <a:xfrm>
            <a:off x="99392" y="4039483"/>
            <a:ext cx="6858000" cy="4708981"/>
          </a:xfrm>
          <a:prstGeom prst="rect">
            <a:avLst/>
          </a:prstGeom>
        </p:spPr>
        <p:txBody>
          <a:bodyPr wrap="square">
            <a:spAutoFit/>
          </a:bodyPr>
          <a:lstStyle/>
          <a:p>
            <a:r>
              <a:rPr lang="tr-TR" sz="3000" dirty="0"/>
              <a:t>Yaptığımız her şey hayal kurarak başlar. Hayat -herkes için- hayalleri gerçekleştirmek ve yapabileceğinin en iyisi, olabileceğinin en güzeli peşinde gitmektir. </a:t>
            </a:r>
            <a:r>
              <a:rPr lang="tr-TR" sz="3000" dirty="0" err="1"/>
              <a:t>Bobby</a:t>
            </a:r>
            <a:r>
              <a:rPr lang="tr-TR" sz="3000" dirty="0"/>
              <a:t> Kennedy'nin sözü gibi: Diğerleri dünyaya bakıyor ve "Neden" diye soruyor. Ben bambaşka bir dünya düşünüyor ve "Neden olmasın" diye </a:t>
            </a:r>
            <a:r>
              <a:rPr lang="tr-TR" sz="3000" dirty="0" smtClean="0"/>
              <a:t>soruyorum.</a:t>
            </a:r>
            <a:endParaRPr lang="tr-TR" sz="3000" dirty="0"/>
          </a:p>
        </p:txBody>
      </p:sp>
      <p:pic>
        <p:nvPicPr>
          <p:cNvPr id="5" name="Picture 10" descr="C:\Documents and Settings\Administrator\Desktop\Albert_Einstein_by_ken_chen.jpg"/>
          <p:cNvPicPr>
            <a:picLocks noChangeAspect="1" noChangeArrowheads="1"/>
          </p:cNvPicPr>
          <p:nvPr/>
        </p:nvPicPr>
        <p:blipFill>
          <a:blip r:embed="rId2" cstate="print"/>
          <a:srcRect/>
          <a:stretch>
            <a:fillRect/>
          </a:stretch>
        </p:blipFill>
        <p:spPr bwMode="auto">
          <a:xfrm>
            <a:off x="1340768" y="1898550"/>
            <a:ext cx="3456384" cy="1881362"/>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5. Fazla güzellik göz çıkarmaz </a:t>
            </a:r>
            <a:r>
              <a:rPr lang="tr-TR" dirty="0" smtClean="0"/>
              <a:t>- </a:t>
            </a:r>
            <a:r>
              <a:rPr lang="tr-TR" dirty="0" err="1" smtClean="0"/>
              <a:t>Mae</a:t>
            </a:r>
            <a:r>
              <a:rPr lang="tr-TR" dirty="0" smtClean="0"/>
              <a:t> West</a:t>
            </a:r>
            <a:br>
              <a:rPr lang="tr-TR" dirty="0" smtClean="0"/>
            </a:br>
            <a:endParaRPr lang="tr-TR" dirty="0"/>
          </a:p>
        </p:txBody>
      </p:sp>
      <p:sp>
        <p:nvSpPr>
          <p:cNvPr id="4" name="3 Dikdörtgen"/>
          <p:cNvSpPr/>
          <p:nvPr/>
        </p:nvSpPr>
        <p:spPr>
          <a:xfrm>
            <a:off x="232048" y="3635896"/>
            <a:ext cx="5949280" cy="3323987"/>
          </a:xfrm>
          <a:prstGeom prst="rect">
            <a:avLst/>
          </a:prstGeom>
        </p:spPr>
        <p:txBody>
          <a:bodyPr wrap="square">
            <a:spAutoFit/>
          </a:bodyPr>
          <a:lstStyle/>
          <a:p>
            <a:r>
              <a:rPr lang="tr-TR" sz="3000" dirty="0"/>
              <a:t>Güzel hayat doya doya yaşanır. Mutluluk paylaşılır, hayatı sevme hissi coşkuyla beraber gelir. Ruhun müziğinde "Haydi bastır, göster kendini" temposu vardır. Kibir değil, </a:t>
            </a:r>
            <a:r>
              <a:rPr lang="tr-TR" sz="3000" dirty="0" smtClean="0"/>
              <a:t>coşku ve anlayış! </a:t>
            </a:r>
            <a:endParaRPr lang="tr-TR" sz="3000" dirty="0"/>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6. Fırsatlar yakalandıkça çoğalır </a:t>
            </a:r>
            <a:r>
              <a:rPr lang="tr-TR" dirty="0" smtClean="0"/>
              <a:t>- Sun </a:t>
            </a:r>
            <a:r>
              <a:rPr lang="tr-TR" dirty="0" err="1" smtClean="0"/>
              <a:t>Tzu</a:t>
            </a:r>
            <a:r>
              <a:rPr lang="tr-TR" dirty="0" smtClean="0"/>
              <a:t/>
            </a:r>
            <a:br>
              <a:rPr lang="tr-TR" dirty="0" smtClean="0"/>
            </a:br>
            <a:endParaRPr lang="tr-TR" dirty="0"/>
          </a:p>
        </p:txBody>
      </p:sp>
      <p:sp>
        <p:nvSpPr>
          <p:cNvPr id="4" name="3 Dikdörtgen"/>
          <p:cNvSpPr/>
          <p:nvPr/>
        </p:nvSpPr>
        <p:spPr>
          <a:xfrm>
            <a:off x="404664" y="5424477"/>
            <a:ext cx="5832648" cy="3323987"/>
          </a:xfrm>
          <a:prstGeom prst="rect">
            <a:avLst/>
          </a:prstGeom>
        </p:spPr>
        <p:txBody>
          <a:bodyPr wrap="square">
            <a:spAutoFit/>
          </a:bodyPr>
          <a:lstStyle/>
          <a:p>
            <a:r>
              <a:rPr lang="tr-TR" sz="3000" dirty="0"/>
              <a:t>Başarı cesaret ister, başlangıçtaki cesaret sonradan inanca dönüşür. İnanç insanlığa daha iyi hizmet arzusuna dönüştüğünde fırsatlar yelpazesi yukarı bir seviyede tekrar açılır.</a:t>
            </a:r>
          </a:p>
        </p:txBody>
      </p:sp>
      <p:pic>
        <p:nvPicPr>
          <p:cNvPr id="2050" name="Picture 2" descr="C:\Documents and Settings\Administrator\Desktop\suntzu1.jpg"/>
          <p:cNvPicPr>
            <a:picLocks noChangeAspect="1" noChangeArrowheads="1"/>
          </p:cNvPicPr>
          <p:nvPr/>
        </p:nvPicPr>
        <p:blipFill>
          <a:blip r:embed="rId2" cstate="print"/>
          <a:srcRect/>
          <a:stretch>
            <a:fillRect/>
          </a:stretch>
        </p:blipFill>
        <p:spPr bwMode="auto">
          <a:xfrm>
            <a:off x="1744787" y="1870570"/>
            <a:ext cx="2404293" cy="3277494"/>
          </a:xfrm>
          <a:prstGeom prst="rect">
            <a:avLst/>
          </a:prstGeom>
          <a:noFill/>
        </p:spPr>
      </p:pic>
    </p:spTree>
  </p:cSld>
  <p:clrMapOvr>
    <a:masterClrMapping/>
  </p:clrMapOvr>
  <p:transition spd="med">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TotalTime>
  <Words>397</Words>
  <Application>Microsoft Office PowerPoint</Application>
  <PresentationFormat>Ekran Gösterisi (4:3)</PresentationFormat>
  <Paragraphs>23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Cumba</vt:lpstr>
      <vt:lpstr>GÜZEL YAŞAMANIN 10 ANAHTARI</vt:lpstr>
      <vt:lpstr>PowerPoint Sunusu</vt:lpstr>
      <vt:lpstr>PowerPoint Sunusu</vt:lpstr>
      <vt:lpstr>1. Kendini tanI -Sokrat </vt:lpstr>
      <vt:lpstr>2. Olduğun gibi görün ya da göründüğün gibi ol - Mevlana </vt:lpstr>
      <vt:lpstr> 3. En yukarda sevgi var - Aziz Paul </vt:lpstr>
      <vt:lpstr>4. Dünyayı hayal gücü döndürür - Albert Einstein </vt:lpstr>
      <vt:lpstr>5. Fazla güzellik göz çıkarmaz - Mae West </vt:lpstr>
      <vt:lpstr>6. Fırsatlar yakalandıkça çoğalır - Sun Tzu </vt:lpstr>
      <vt:lpstr> 7. Ya yap ya yapma. Denemek yok! - Yoda (Yıldız Savaşları) </vt:lpstr>
      <vt:lpstr>8. Mükemmellik, ekleyecek bir şey kalmadığında değil, alınacak bir şey kalmadığında oluşur - Antoine de St.Exupery</vt:lpstr>
      <vt:lpstr>9. Kabiliyet yoksa sanatçı olmaz, ama çalışılmadıkça kabiliyet hiç bir işe yaramaz - Emile Zola</vt:lpstr>
      <vt:lpstr>10. Hayatı yaşamanın iki yolu var. Biri hiçbir şey mucize değilmiş gibi yaşamak... Diğeri her şey mucizeymiş gibi yaşamak - Albert Einstein.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GÜZEL YAŞAMANIN 10 ANAHTARI</dc:title>
  <dc:creator>Admin</dc:creator>
  <cp:lastModifiedBy>onur onur</cp:lastModifiedBy>
  <cp:revision>5</cp:revision>
  <dcterms:created xsi:type="dcterms:W3CDTF">2013-03-08T23:18:18Z</dcterms:created>
  <dcterms:modified xsi:type="dcterms:W3CDTF">2017-04-27T18:22:25Z</dcterms:modified>
</cp:coreProperties>
</file>